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2" r:id="rId3"/>
    <p:sldId id="264" r:id="rId4"/>
    <p:sldId id="265" r:id="rId5"/>
    <p:sldId id="269" r:id="rId6"/>
    <p:sldId id="270" r:id="rId7"/>
    <p:sldId id="271" r:id="rId8"/>
    <p:sldId id="273" r:id="rId9"/>
    <p:sldId id="275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1216" userDrawn="1">
          <p15:clr>
            <a:srgbClr val="A4A3A4"/>
          </p15:clr>
        </p15:guide>
        <p15:guide id="3" orient="horz" pos="1434" userDrawn="1">
          <p15:clr>
            <a:srgbClr val="A4A3A4"/>
          </p15:clr>
        </p15:guide>
        <p15:guide id="4" orient="horz" pos="2863" userDrawn="1">
          <p15:clr>
            <a:srgbClr val="A4A3A4"/>
          </p15:clr>
        </p15:guide>
        <p15:guide id="5" pos="496" userDrawn="1">
          <p15:clr>
            <a:srgbClr val="A4A3A4"/>
          </p15:clr>
        </p15:guide>
        <p15:guide id="6" orient="horz" pos="255" userDrawn="1">
          <p15:clr>
            <a:srgbClr val="A4A3A4"/>
          </p15:clr>
        </p15:guide>
        <p15:guide id="7" pos="733" userDrawn="1">
          <p15:clr>
            <a:srgbClr val="A4A3A4"/>
          </p15:clr>
        </p15:guide>
        <p15:guide id="8" orient="horz" pos="3090" userDrawn="1">
          <p15:clr>
            <a:srgbClr val="A4A3A4"/>
          </p15:clr>
        </p15:guide>
        <p15:guide id="9" orient="horz" pos="3680" userDrawn="1">
          <p15:clr>
            <a:srgbClr val="A4A3A4"/>
          </p15:clr>
        </p15:guide>
        <p15:guide id="10" pos="6947" userDrawn="1">
          <p15:clr>
            <a:srgbClr val="A4A3A4"/>
          </p15:clr>
        </p15:guide>
        <p15:guide id="11" pos="2343" userDrawn="1">
          <p15:clr>
            <a:srgbClr val="A4A3A4"/>
          </p15:clr>
        </p15:guide>
        <p15:guide id="12" pos="17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32ABF7-DECD-1690-B454-7505B3E40063}" v="61" dt="2024-03-28T09:46:28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-872" y="-232"/>
      </p:cViewPr>
      <p:guideLst>
        <p:guide orient="horz" pos="2160"/>
        <p:guide orient="horz" pos="1434"/>
        <p:guide orient="horz" pos="2863"/>
        <p:guide orient="horz" pos="255"/>
        <p:guide orient="horz" pos="3090"/>
        <p:guide orient="horz" pos="3680"/>
        <p:guide pos="1216"/>
        <p:guide pos="496"/>
        <p:guide pos="733"/>
        <p:guide pos="6947"/>
        <p:guide pos="2343"/>
        <p:guide pos="170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8D14BE-704E-1E69-3191-9E69958F9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D8BE1D5-3C30-EBA5-C91E-CD0562D2B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3469252-F8B7-136C-C69B-6CB927E7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C6FE5C-9981-C57B-3D9D-3965A88AA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0EC6E7-9C5A-154D-2ED5-03A0EDA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2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D4AFAC-F0F4-CD3A-118C-A66B27DBB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F4E676-0843-7175-4481-15B7D72E8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B7CE62-53A3-88C5-F6DC-EA831584C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B8DBBD-105C-26EA-56F4-CB425015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4FC3C4-CFC9-081A-BBAF-7D29016E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10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2178B9-9E60-642E-501A-E5C9E040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C6D97B-D758-E7FC-C94D-76C7D1CB1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C330B5-B8E6-1B40-5F18-5605DB8AC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D3E091-40EC-5DEF-D3C3-87C5F7C2E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94DCAB8-9C7D-4275-3ED8-80DBF4E1E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03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1E1A87-E78C-921C-72FB-ABB91D4D9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73DAC4-85CA-43F0-C6E8-B4FC92332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89CD9D-E1D1-DD4E-388F-7FA9C4B37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92E753E-C064-D38A-471B-DB54A773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3D3BD07-38CB-1C4C-29FC-64068D27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040DE40-9167-7C31-8A6F-79975C9E3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9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6596E-E0B8-92EB-DF5D-A4281B04A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B3ABDC-F4E3-63FF-F1EB-EA4EF68FB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F3DD7A2-8F70-4522-5152-5041F590C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06CB42F-61C5-C16D-D3A9-B4E3FD154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A336D4B-ED56-F5C6-F269-FA56362DE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E65939B-B61D-56F9-12AF-772C324CA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4567F4B-4E41-7C50-F82A-5A5D95CC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BFDB6E-85BB-507D-D289-ECDF05BB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2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40D757-3884-05C2-87A4-86506CABF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A107DAA-3DFE-D64A-1C4D-E86B56C89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FC3963-E1C7-3F3D-1C6A-E5A36F92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50FD5E5-9927-1D27-429E-505742C4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6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9055C7B-D0F8-DDDA-948A-DDD3CE04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EF43EFF-88BB-37B3-2751-995533A3E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3C1111-404B-2E36-E70B-DD10D7A9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7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85B640-BC47-A9E9-AE10-B9117EA4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0ED363-6C9E-819F-1F51-5EAED47DA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FD90BC-B1D9-3365-0022-0B6F7EDAC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E3DA23-B5F1-8615-33D3-17EE0F4A5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77603F6-7887-F607-E54A-78F2BCB5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D91B469-5312-C488-1AF2-CC61F2E5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2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5581F5-EAA6-6349-E060-B5D16225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9262433-80CD-891D-C94E-03A6C1E37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BD2C1CB-421C-8A30-DD47-FA0552981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997B9F-98C6-8F8F-9A77-F0196608A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E7FEB22-F349-6ADC-B2EB-03943AE54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50A1E9-84FC-F99A-9B67-1DB40B56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F6DFBA-A606-7440-AE9F-1E206BE1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E01C215-61FD-C39F-76C7-5A6A91C31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3EA82F-2D25-5440-280D-00A5C9712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9824FA-418C-3740-7480-ED86A1DB9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7B6CDA-D9EF-25B1-D556-0057467C0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6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B7A2B6F-C173-379B-22EE-65F3AC348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F6553EE-6511-02D8-8179-71161604D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8F3D83-A9FE-A1C7-ACE5-B3B525211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E146F8-D701-7C62-C26B-30551B3D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880300-4628-F30E-786F-DB2B73A1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8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C42A523-33EF-7609-0470-21C84FAD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E3A4E5-68D4-EE27-5530-507DC2A27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7CEDA5-794E-53D0-41AA-41D8C3CE6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956D6-964C-4D99-AFD0-B3DA75BEA8D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CB7FC6-62F5-ADEE-7FDD-8FE731ABC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0A67C7-B69F-C1A4-51EC-7F658518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00FFEE-960E-497F-82DA-FC7CBAA60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9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5.jpe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381C790-BB36-8E3C-5E10-28446428C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46908D72-C0CC-1127-60E0-28C6E4FC6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2D055F5-D1BE-8E9A-3A72-B6F250B67629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orful text with cartoon characters&#10;&#10;Description automatically generated">
            <a:extLst>
              <a:ext uri="{FF2B5EF4-FFF2-40B4-BE49-F238E27FC236}">
                <a16:creationId xmlns:a16="http://schemas.microsoft.com/office/drawing/2014/main" xmlns="" id="{3BBBCE51-1524-132D-C883-F6C3584CA2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886" y="-926491"/>
            <a:ext cx="6050228" cy="39737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8BA7F09-86AC-5E55-141E-C6B6F34951D2}"/>
              </a:ext>
            </a:extLst>
          </p:cNvPr>
          <p:cNvSpPr txBox="1"/>
          <p:nvPr/>
        </p:nvSpPr>
        <p:spPr>
          <a:xfrm>
            <a:off x="3115037" y="3651676"/>
            <a:ext cx="6159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l-GR" sz="3600" i="1" dirty="0" smtClean="0">
                <a:solidFill>
                  <a:schemeClr val="bg1"/>
                </a:solidFill>
              </a:rPr>
              <a:t>Ένα </a:t>
            </a:r>
            <a:r>
              <a:rPr lang="el-GR" sz="3600" i="1" dirty="0">
                <a:solidFill>
                  <a:schemeClr val="bg1"/>
                </a:solidFill>
              </a:rPr>
              <a:t>εργαλείο </a:t>
            </a:r>
            <a:r>
              <a:rPr lang="el-GR" sz="3600" i="1" dirty="0" smtClean="0">
                <a:solidFill>
                  <a:schemeClr val="bg1"/>
                </a:solidFill>
              </a:rPr>
              <a:t>τεχνητής </a:t>
            </a:r>
            <a:r>
              <a:rPr lang="el-GR" sz="3600" i="1" dirty="0">
                <a:solidFill>
                  <a:schemeClr val="bg1"/>
                </a:solidFill>
              </a:rPr>
              <a:t>νοημοσύνης για μικρούς και μεγάλους</a:t>
            </a:r>
            <a:endParaRPr lang="en-US" sz="3600" i="1" dirty="0">
              <a:solidFill>
                <a:schemeClr val="bg1"/>
              </a:solidFill>
            </a:endParaRPr>
          </a:p>
        </p:txBody>
      </p:sp>
      <p:pic>
        <p:nvPicPr>
          <p:cNvPr id="13" name="Picture 12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FDE79A76-08CF-047F-D855-55ACB290E9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2" name="Picture 1" descr="A drawing board with pencils around it&#10;&#10;Description automatically generated">
            <a:extLst>
              <a:ext uri="{FF2B5EF4-FFF2-40B4-BE49-F238E27FC236}">
                <a16:creationId xmlns:a16="http://schemas.microsoft.com/office/drawing/2014/main" xmlns="" id="{B26E567F-5150-60B7-0BB1-EB5343684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7750" y="1975096"/>
            <a:ext cx="2116500" cy="2061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451089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DBC27B32-0B3C-FF41-EAF8-83A1CE36E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CFC0BE7-B324-FF86-1C62-94FBF16EB143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rain with gears and icons&#10;&#10;Description automatically generated">
            <a:extLst>
              <a:ext uri="{FF2B5EF4-FFF2-40B4-BE49-F238E27FC236}">
                <a16:creationId xmlns:a16="http://schemas.microsoft.com/office/drawing/2014/main" xmlns="" id="{4681B458-CAA0-6971-94CC-F41EE162A4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351087"/>
            <a:ext cx="2155826" cy="21558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A drawing of a light bulb with a group of people around it&#10;&#10;Description automatically generated">
            <a:extLst>
              <a:ext uri="{FF2B5EF4-FFF2-40B4-BE49-F238E27FC236}">
                <a16:creationId xmlns:a16="http://schemas.microsoft.com/office/drawing/2014/main" xmlns="" id="{DA071C49-3E87-104F-D0ED-9F73D022DA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50" y="4953000"/>
            <a:ext cx="1409700" cy="1409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4ACFA39A-997C-DB7A-7D81-913B661213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E6F2FE0-1509-82F8-1895-56545868C867}"/>
              </a:ext>
            </a:extLst>
          </p:cNvPr>
          <p:cNvSpPr txBox="1"/>
          <p:nvPr/>
        </p:nvSpPr>
        <p:spPr>
          <a:xfrm>
            <a:off x="3622108" y="1333172"/>
            <a:ext cx="71845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νώ η ζωγραφική ήταν, είναι και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θα</a:t>
            </a:r>
            <a:r>
              <a:rPr lang="en-US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είναι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ένα ζωτικό κομμάτι της ζωής μας, οι περισσότεροι άνθρωποι αποθαρρύνονται και σταματούν να ζωγραφίζουν σε μικρή ηλικία γιατί δεν είναι καλοί</a:t>
            </a:r>
            <a:r>
              <a:rPr lang="en-US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ή πιστεύουν πως τους λείπει το ταλέντο!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 descr="A hand holding a pen drawing a diagram&#10;&#10;Description automatically generated">
            <a:extLst>
              <a:ext uri="{FF2B5EF4-FFF2-40B4-BE49-F238E27FC236}">
                <a16:creationId xmlns:a16="http://schemas.microsoft.com/office/drawing/2014/main" xmlns="" id="{F34914B3-D901-9F32-2866-D4A615C79B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7405687"/>
            <a:ext cx="1457325" cy="1457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609656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3F30C02-C893-C73D-D02A-89CC67C38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7CB346DE-266B-6544-D3E2-72BFA947B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280401C-8BA4-F34F-8C4E-75265C37AB5B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rawing of a light bulb with a group of people around it&#10;&#10;Description automatically generated">
            <a:extLst>
              <a:ext uri="{FF2B5EF4-FFF2-40B4-BE49-F238E27FC236}">
                <a16:creationId xmlns:a16="http://schemas.microsoft.com/office/drawing/2014/main" xmlns="" id="{69A3BC9C-C5C7-D937-F411-F87FF88A25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2324100"/>
            <a:ext cx="2197894" cy="2197894"/>
          </a:xfrm>
          <a:prstGeom prst="ellipse">
            <a:avLst/>
          </a:prstGeom>
          <a:noFill/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A brain with gears and icons&#10;&#10;Description automatically generated">
            <a:extLst>
              <a:ext uri="{FF2B5EF4-FFF2-40B4-BE49-F238E27FC236}">
                <a16:creationId xmlns:a16="http://schemas.microsoft.com/office/drawing/2014/main" xmlns="" id="{0D8E74CF-0ED4-9C1B-1F34-246F1F7455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439341"/>
            <a:ext cx="1445419" cy="14454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541265D5-DCE9-9C69-AFFC-85C62DB2EB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F8532A-F152-D2BD-20C7-E3003A04B1F5}"/>
              </a:ext>
            </a:extLst>
          </p:cNvPr>
          <p:cNvSpPr txBox="1"/>
          <p:nvPr/>
        </p:nvSpPr>
        <p:spPr>
          <a:xfrm>
            <a:off x="3345909" y="439341"/>
            <a:ext cx="77284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Αποφασίσαμε να δημιουργήσουμε ένα online παιχνίδι το οποίο παροτρύνει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μικρούς και μεγάλους, με ταλέντο ή χωρίς, να παίξουν! </a:t>
            </a:r>
          </a:p>
          <a:p>
            <a:endParaRPr lang="el-GR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Στηρίζεται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στην δημιουργικότητα των παικτών και την τεχνολογική υποστήριξη της τεχνητής νοημοσύνης.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0" name="Picture 9" descr="A hand holding a pen drawing a diagram&#10;&#10;Description automatically generated">
            <a:extLst>
              <a:ext uri="{FF2B5EF4-FFF2-40B4-BE49-F238E27FC236}">
                <a16:creationId xmlns:a16="http://schemas.microsoft.com/office/drawing/2014/main" xmlns="" id="{6C73FE64-D174-3759-7B68-C2FD5E44C5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41" y="4945459"/>
            <a:ext cx="1457325" cy="1457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112E6AEA-921D-A69B-F0C5-AF8E1427DC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7409569"/>
            <a:ext cx="1445420" cy="14454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821136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F15DA26-2D4E-2669-198A-F5DDB11DB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5677B3A7-A878-DC2F-0B9C-43230C6A0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C9333FD-7840-E00B-EFFD-A63D3C7F4EDE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hand holding a pen drawing a diagram&#10;&#10;Description automatically generated">
            <a:extLst>
              <a:ext uri="{FF2B5EF4-FFF2-40B4-BE49-F238E27FC236}">
                <a16:creationId xmlns:a16="http://schemas.microsoft.com/office/drawing/2014/main" xmlns="" id="{4CE3E610-0691-CA34-16EA-61628F101A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4" y="2304254"/>
            <a:ext cx="2203451" cy="22034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A drawing of a light bulb with a group of people around it&#10;&#10;Description automatically generated">
            <a:extLst>
              <a:ext uri="{FF2B5EF4-FFF2-40B4-BE49-F238E27FC236}">
                <a16:creationId xmlns:a16="http://schemas.microsoft.com/office/drawing/2014/main" xmlns="" id="{095C0255-17F7-C90A-8FA2-7702571F36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451246"/>
            <a:ext cx="1445421" cy="1445421"/>
          </a:xfrm>
          <a:prstGeom prst="ellipse">
            <a:avLst/>
          </a:prstGeom>
          <a:noFill/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AB4C42AF-DC82-000E-D090-3234615A80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795CE4A9-5174-84D9-CCDB-BE1E98AF29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4961334"/>
            <a:ext cx="1445420" cy="14454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6BDA3E-2460-6537-DF6D-2B4DADDE4380}"/>
              </a:ext>
            </a:extLst>
          </p:cNvPr>
          <p:cNvSpPr txBox="1"/>
          <p:nvPr/>
        </p:nvSpPr>
        <p:spPr>
          <a:xfrm>
            <a:off x="3495079" y="102066"/>
            <a:ext cx="718457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Αναζητήσαμε παρόμοια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παιχνίδια που υπάρχουν ήδη και κάνουν την ζωγραφική πιο διασκεδαστική 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(ακόμα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και αν δεν είσαι ο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Πικάσο!),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κάποια από αυτά είναι το  </a:t>
            </a:r>
            <a:r>
              <a:rPr lang="el-GR" sz="40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Pictionary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το </a:t>
            </a:r>
            <a:r>
              <a:rPr lang="el-GR" sz="40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Gartic Phone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το </a:t>
            </a:r>
            <a:r>
              <a:rPr lang="el-GR" sz="40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 Draw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l-GR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Θέλαμε η δική μας δημιουργία να μπορεί να κάνει και κάτι το διαφορετικό! Κάτι καινοτόμο!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 descr="A drawing of a computer&#10;&#10;Description automatically generated">
            <a:extLst>
              <a:ext uri="{FF2B5EF4-FFF2-40B4-BE49-F238E27FC236}">
                <a16:creationId xmlns:a16="http://schemas.microsoft.com/office/drawing/2014/main" xmlns="" id="{6203DC53-089C-8424-3C38-C65917BA8F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7419436"/>
            <a:ext cx="1445420" cy="14454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A brain with gears and icons&#10;&#10;Description automatically generated">
            <a:extLst>
              <a:ext uri="{FF2B5EF4-FFF2-40B4-BE49-F238E27FC236}">
                <a16:creationId xmlns:a16="http://schemas.microsoft.com/office/drawing/2014/main" xmlns="" id="{D7C5431D-0434-2484-5728-E5AF07C1DE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-1774772"/>
            <a:ext cx="1445419" cy="14454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593554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440BBB2-362A-D4AB-6BC4-E4FCE777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C5D99320-DB18-9AC1-6BBF-82E018390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932A919-3240-8E39-2D2E-C02F91AB81CC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hand holding a pen drawing a diagram&#10;&#10;Description automatically generated">
            <a:extLst>
              <a:ext uri="{FF2B5EF4-FFF2-40B4-BE49-F238E27FC236}">
                <a16:creationId xmlns:a16="http://schemas.microsoft.com/office/drawing/2014/main" xmlns="" id="{D711AE82-212D-7D0E-9382-2A3BF87098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6" y="451247"/>
            <a:ext cx="1445421" cy="14454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2974AD82-A016-6542-0E25-24E1381A0C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440E189B-BF51-64D8-5720-0F1C61BC89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2330450"/>
            <a:ext cx="2197099" cy="21970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BCA0E89-DD03-92E8-79ED-0B2AB4D0574E}"/>
              </a:ext>
            </a:extLst>
          </p:cNvPr>
          <p:cNvSpPr txBox="1"/>
          <p:nvPr/>
        </p:nvSpPr>
        <p:spPr>
          <a:xfrm>
            <a:off x="3433807" y="29250"/>
            <a:ext cx="850419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Έτσι, δημιουργήσαμε ένα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ψηφιακό εργαλείο ζωγραφικής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υποστηριζόμενο από το </a:t>
            </a:r>
            <a:r>
              <a:rPr lang="en-US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AI,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οποίο λειτουργεί ως βοηθός και υποστηρικτής του έργου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των ίδιων των παικτών χωρίς να δημιουργεί έτοιμες εικόνες με μια εντολή, όπως κάνουν τα υπόλοιπα εργαλεία τεχνητής νοημοσύνης. </a:t>
            </a:r>
          </a:p>
          <a:p>
            <a:endParaRPr lang="el-GR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Και </a:t>
            </a:r>
            <a:r>
              <a:rPr lang="el-GR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εκεί βρίσκεται και η καινοτομία </a:t>
            </a:r>
            <a:r>
              <a:rPr lang="el-GR" sz="40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μας</a:t>
            </a:r>
            <a:r>
              <a:rPr lang="el-G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 descr="A drawing of a computer&#10;&#10;Description automatically generated">
            <a:extLst>
              <a:ext uri="{FF2B5EF4-FFF2-40B4-BE49-F238E27FC236}">
                <a16:creationId xmlns:a16="http://schemas.microsoft.com/office/drawing/2014/main" xmlns="" id="{D1C7F5BA-8A6B-F13E-21A0-DF1F89E1DF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62" y="4964008"/>
            <a:ext cx="1442745" cy="14427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A drawing of a light bulb with a group of people around it&#10;&#10;Description automatically generated">
            <a:extLst>
              <a:ext uri="{FF2B5EF4-FFF2-40B4-BE49-F238E27FC236}">
                <a16:creationId xmlns:a16="http://schemas.microsoft.com/office/drawing/2014/main" xmlns="" id="{60A80FA1-B0B8-541D-3F18-19526F1462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-1849131"/>
            <a:ext cx="1445421" cy="1445421"/>
          </a:xfrm>
          <a:prstGeom prst="ellipse">
            <a:avLst/>
          </a:prstGeom>
          <a:noFill/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434859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713469-7406-7F2F-546C-A5148B342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B57AAAA4-46DD-CD87-DAF8-228B139B5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B447A70-0737-6FA1-C4AD-2743448EFDE4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xmlns="" id="{352974A1-10AC-1839-A0FF-16CF72614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23" y="1053622"/>
            <a:ext cx="4181839" cy="5024952"/>
          </a:xfrm>
          <a:prstGeom prst="rect">
            <a:avLst/>
          </a:prstGeom>
        </p:spPr>
      </p:pic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E05B54ED-FA9C-1FB5-CD68-B3C7CFF0AF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FFF124D3-FBF7-43F3-F791-B3657F6A73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341" y="458180"/>
            <a:ext cx="1445421" cy="144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A drawing of a computer&#10;&#10;Description automatically generated">
            <a:extLst>
              <a:ext uri="{FF2B5EF4-FFF2-40B4-BE49-F238E27FC236}">
                <a16:creationId xmlns:a16="http://schemas.microsoft.com/office/drawing/2014/main" xmlns="" id="{43C3FF1D-E372-EEF4-7278-8A3CDD3676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2" y="2336752"/>
            <a:ext cx="2184495" cy="21844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A yellow and blue snake logo&#10;&#10;Description automatically generated">
            <a:extLst>
              <a:ext uri="{FF2B5EF4-FFF2-40B4-BE49-F238E27FC236}">
                <a16:creationId xmlns:a16="http://schemas.microsoft.com/office/drawing/2014/main" xmlns="" id="{DA5A28E6-959F-4335-481D-CB4F271196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95" y="2692145"/>
            <a:ext cx="1154429" cy="1154429"/>
          </a:xfrm>
          <a:prstGeom prst="rect">
            <a:avLst/>
          </a:prstGeom>
        </p:spPr>
      </p:pic>
      <p:pic>
        <p:nvPicPr>
          <p:cNvPr id="13" name="Picture 12" descr="A blue and white sign&#10;&#10;Description automatically generated">
            <a:extLst>
              <a:ext uri="{FF2B5EF4-FFF2-40B4-BE49-F238E27FC236}">
                <a16:creationId xmlns:a16="http://schemas.microsoft.com/office/drawing/2014/main" xmlns="" id="{235ABA84-4690-DC54-89F1-D2B5239AA1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855" y="4724729"/>
            <a:ext cx="2364880" cy="7835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EC166AD-244D-4F72-F7A8-1A07E8B51382}"/>
              </a:ext>
            </a:extLst>
          </p:cNvPr>
          <p:cNvSpPr txBox="1"/>
          <p:nvPr/>
        </p:nvSpPr>
        <p:spPr>
          <a:xfrm>
            <a:off x="4688605" y="3689536"/>
            <a:ext cx="603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7A48174-0A7C-0373-E410-A450664C2CFF}"/>
              </a:ext>
            </a:extLst>
          </p:cNvPr>
          <p:cNvSpPr txBox="1"/>
          <p:nvPr/>
        </p:nvSpPr>
        <p:spPr>
          <a:xfrm>
            <a:off x="3620276" y="992722"/>
            <a:ext cx="3000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chemeClr val="bg1"/>
                </a:solidFill>
              </a:rPr>
              <a:t>Η δομή της εφαρμογής: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8" descr="A hand holding a pen drawing a diagram&#10;&#10;Description automatically generated">
            <a:extLst>
              <a:ext uri="{FF2B5EF4-FFF2-40B4-BE49-F238E27FC236}">
                <a16:creationId xmlns:a16="http://schemas.microsoft.com/office/drawing/2014/main" xmlns="" id="{F1890FA0-BF51-F723-DA14-100E87F433D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6" y="-1906640"/>
            <a:ext cx="1445421" cy="14454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30547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D9387A-117E-5737-91B3-150A611D9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58E65913-59C7-BC74-168B-F812CC67E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46F25D9-6D1D-175F-304E-2F8AEA8B8189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xmlns="" id="{70DA1B2E-669E-551D-7BCB-AD0993813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99" y="429604"/>
            <a:ext cx="5059758" cy="6079871"/>
          </a:xfrm>
          <a:prstGeom prst="rect">
            <a:avLst/>
          </a:prstGeom>
        </p:spPr>
      </p:pic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A13D4A79-4431-BF7A-714D-DAEAA0A991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04F57A01-8CBD-73DB-D668-A945BEEFBF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889" y="458180"/>
            <a:ext cx="1445421" cy="144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A drawing of a computer&#10;&#10;Description automatically generated">
            <a:extLst>
              <a:ext uri="{FF2B5EF4-FFF2-40B4-BE49-F238E27FC236}">
                <a16:creationId xmlns:a16="http://schemas.microsoft.com/office/drawing/2014/main" xmlns="" id="{9E25919F-B16B-CEB8-091D-1EF4558781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2" y="493438"/>
            <a:ext cx="2184495" cy="21844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70981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6BD6FE-CD31-2CBD-E6F0-BCE59945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A4831700-D2B6-8D2D-809E-5112D5748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7E90B40-4E4C-4A85-66FA-A2F936F13B90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screen shot of a computer&#10;&#10;Description automatically generated">
            <a:extLst>
              <a:ext uri="{FF2B5EF4-FFF2-40B4-BE49-F238E27FC236}">
                <a16:creationId xmlns:a16="http://schemas.microsoft.com/office/drawing/2014/main" xmlns="" id="{775FD9C7-7E36-CDB2-FF1B-151A7F963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99" y="458180"/>
            <a:ext cx="5059758" cy="6057600"/>
          </a:xfrm>
          <a:prstGeom prst="rect">
            <a:avLst/>
          </a:prstGeom>
        </p:spPr>
      </p:pic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A3FE9D21-A76F-7A1A-F954-6B31F8F3DE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D790509B-ACD7-56F5-CD3C-366AA488FB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889" y="458180"/>
            <a:ext cx="1445421" cy="144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A drawing of a computer&#10;&#10;Description automatically generated">
            <a:extLst>
              <a:ext uri="{FF2B5EF4-FFF2-40B4-BE49-F238E27FC236}">
                <a16:creationId xmlns:a16="http://schemas.microsoft.com/office/drawing/2014/main" xmlns="" id="{B6C254C7-C60B-37E6-1334-73FB816D99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2" y="493438"/>
            <a:ext cx="2184495" cy="21844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xmlns="" id="{6F15F410-8A7F-B1A5-989F-336001D4BB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99" y="429604"/>
            <a:ext cx="5059758" cy="6079871"/>
          </a:xfrm>
          <a:prstGeom prst="rect">
            <a:avLst/>
          </a:prstGeom>
        </p:spPr>
      </p:pic>
      <p:sp>
        <p:nvSpPr>
          <p:cNvPr id="3" name="Callout: Bent Line 2">
            <a:extLst>
              <a:ext uri="{FF2B5EF4-FFF2-40B4-BE49-F238E27FC236}">
                <a16:creationId xmlns:a16="http://schemas.microsoft.com/office/drawing/2014/main" xmlns="" id="{73A2F074-FE1B-4BD4-5DE1-976517BF28C3}"/>
              </a:ext>
            </a:extLst>
          </p:cNvPr>
          <p:cNvSpPr/>
          <p:nvPr/>
        </p:nvSpPr>
        <p:spPr>
          <a:xfrm>
            <a:off x="9004611" y="627580"/>
            <a:ext cx="2271485" cy="63132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030"/>
              <a:gd name="adj6" fmla="val -50022"/>
            </a:avLst>
          </a:prstGeom>
          <a:solidFill>
            <a:schemeClr val="lt1">
              <a:alpha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Αρχική προτροπή</a:t>
            </a:r>
            <a:endParaRPr lang="en-US" sz="1600" dirty="0"/>
          </a:p>
        </p:txBody>
      </p:sp>
      <p:sp>
        <p:nvSpPr>
          <p:cNvPr id="4" name="Callout: Double Bent Line 3">
            <a:extLst>
              <a:ext uri="{FF2B5EF4-FFF2-40B4-BE49-F238E27FC236}">
                <a16:creationId xmlns:a16="http://schemas.microsoft.com/office/drawing/2014/main" xmlns="" id="{B20F5DA8-1F76-9711-674D-7AF3011EFC7B}"/>
              </a:ext>
            </a:extLst>
          </p:cNvPr>
          <p:cNvSpPr/>
          <p:nvPr/>
        </p:nvSpPr>
        <p:spPr>
          <a:xfrm>
            <a:off x="9004611" y="1962684"/>
            <a:ext cx="2614052" cy="77832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-48076"/>
              <a:gd name="adj6" fmla="val -17031"/>
              <a:gd name="adj7" fmla="val -45264"/>
              <a:gd name="adj8" fmla="val -121574"/>
            </a:avLst>
          </a:prstGeom>
          <a:solidFill>
            <a:schemeClr val="lt1">
              <a:alpha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Μεταβλητές αυστηρότητας,φαντασίας και επεξεργασίας απο ΑΙ</a:t>
            </a:r>
            <a:endParaRPr lang="en-US" sz="1600" dirty="0"/>
          </a:p>
        </p:txBody>
      </p:sp>
      <p:sp>
        <p:nvSpPr>
          <p:cNvPr id="9" name="Callout: Double Bent Line 8">
            <a:extLst>
              <a:ext uri="{FF2B5EF4-FFF2-40B4-BE49-F238E27FC236}">
                <a16:creationId xmlns:a16="http://schemas.microsoft.com/office/drawing/2014/main" xmlns="" id="{C10BD13F-B93E-4D75-4429-A034998C4A26}"/>
              </a:ext>
            </a:extLst>
          </p:cNvPr>
          <p:cNvSpPr/>
          <p:nvPr/>
        </p:nvSpPr>
        <p:spPr>
          <a:xfrm flipH="1">
            <a:off x="311544" y="3594983"/>
            <a:ext cx="2790825" cy="127775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99545"/>
              <a:gd name="adj8" fmla="val -3341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Αποστολή δεδομένων και εικόνας στον σέρβερ για επεξεργασία απο το ΑΙ</a:t>
            </a:r>
            <a:endParaRPr lang="en-US" dirty="0"/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xmlns="" id="{D536BD75-714A-EFEB-C691-746B646E5F24}"/>
              </a:ext>
            </a:extLst>
          </p:cNvPr>
          <p:cNvSpPr/>
          <p:nvPr/>
        </p:nvSpPr>
        <p:spPr>
          <a:xfrm>
            <a:off x="4029075" y="3095625"/>
            <a:ext cx="123825" cy="321945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29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6BD6FE-CD31-2CBD-E6F0-BCE59945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A4831700-D2B6-8D2D-809E-5112D5748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7E90B40-4E4C-4A85-66FA-A2F936F13B90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λουλούδι TELIK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4073522"/>
            <a:ext cx="6257925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A3FE9D21-A76F-7A1A-F954-6B31F8F3DE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D790509B-ACD7-56F5-CD3C-366AA488FB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889" y="458180"/>
            <a:ext cx="1445421" cy="144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E03A395-467A-F8C3-6CFA-E5E75AB1D0DB}"/>
              </a:ext>
            </a:extLst>
          </p:cNvPr>
          <p:cNvSpPr txBox="1"/>
          <p:nvPr/>
        </p:nvSpPr>
        <p:spPr>
          <a:xfrm>
            <a:off x="2136477" y="135014"/>
            <a:ext cx="791904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3600" b="1" dirty="0">
                <a:solidFill>
                  <a:schemeClr val="bg1"/>
                </a:solidFill>
              </a:rPr>
              <a:t>Παράδειγμα λειτουργίας εφαρμογής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16958" y="1338447"/>
            <a:ext cx="6257925" cy="2949575"/>
            <a:chOff x="1026" y="2705"/>
            <a:chExt cx="9854" cy="4645"/>
          </a:xfrm>
        </p:grpSpPr>
        <p:pic>
          <p:nvPicPr>
            <p:cNvPr id="1027" name="Picture 3" descr="λουλούδι αρχικό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" y="2705"/>
              <a:ext cx="9854" cy="4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8051" y="3199"/>
              <a:ext cx="1968" cy="25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1561711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6BD6FE-CD31-2CBD-E6F0-BCE59945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wirly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A4831700-D2B6-8D2D-809E-5112D5748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350"/>
            <a:ext cx="12192000" cy="10934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7E90B40-4E4C-4A85-66FA-A2F936F13B90}"/>
              </a:ext>
            </a:extLst>
          </p:cNvPr>
          <p:cNvSpPr/>
          <p:nvPr/>
        </p:nvSpPr>
        <p:spPr>
          <a:xfrm>
            <a:off x="0" y="0"/>
            <a:ext cx="12192000" cy="70675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ack circle with a letter e in it&#10;&#10;Description automatically generated">
            <a:extLst>
              <a:ext uri="{FF2B5EF4-FFF2-40B4-BE49-F238E27FC236}">
                <a16:creationId xmlns:a16="http://schemas.microsoft.com/office/drawing/2014/main" xmlns="" id="{A3FE9D21-A76F-7A1A-F954-6B31F8F3DE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9" y="5867714"/>
            <a:ext cx="863600" cy="863600"/>
          </a:xfrm>
          <a:prstGeom prst="rect">
            <a:avLst/>
          </a:prstGeom>
        </p:spPr>
      </p:pic>
      <p:pic>
        <p:nvPicPr>
          <p:cNvPr id="10" name="Picture 9" descr="A person standing in front of a projection screen showing a presentation&#10;&#10;Description automatically generated">
            <a:extLst>
              <a:ext uri="{FF2B5EF4-FFF2-40B4-BE49-F238E27FC236}">
                <a16:creationId xmlns:a16="http://schemas.microsoft.com/office/drawing/2014/main" xmlns="" id="{D790509B-ACD7-56F5-CD3C-366AA488FB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889" y="458180"/>
            <a:ext cx="1445421" cy="144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E03A395-467A-F8C3-6CFA-E5E75AB1D0DB}"/>
              </a:ext>
            </a:extLst>
          </p:cNvPr>
          <p:cNvSpPr txBox="1"/>
          <p:nvPr/>
        </p:nvSpPr>
        <p:spPr>
          <a:xfrm>
            <a:off x="1897420" y="3207554"/>
            <a:ext cx="83934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3600" b="1" dirty="0">
                <a:solidFill>
                  <a:schemeClr val="bg1"/>
                </a:solidFill>
              </a:rPr>
              <a:t>Σας ευχαριστούμε για την προσοχή σας!</a:t>
            </a:r>
          </a:p>
        </p:txBody>
      </p:sp>
    </p:spTree>
    <p:extLst>
      <p:ext uri="{BB962C8B-B14F-4D97-AF65-F5344CB8AC3E}">
        <p14:creationId xmlns:p14="http://schemas.microsoft.com/office/powerpoint/2010/main" val="24211448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219</Words>
  <Application>Microsoft Office PowerPoint</Application>
  <PresentationFormat>Custom</PresentationFormat>
  <Paragraphs>19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Nikolaos Kamkamitze</dc:creator>
  <cp:lastModifiedBy>Βικτώρια Χονδρούλη</cp:lastModifiedBy>
  <cp:revision>193</cp:revision>
  <dcterms:created xsi:type="dcterms:W3CDTF">2024-02-21T18:01:05Z</dcterms:created>
  <dcterms:modified xsi:type="dcterms:W3CDTF">2024-09-28T10:44:17Z</dcterms:modified>
</cp:coreProperties>
</file>