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Quattrocento Sans" panose="020B0604020202020204" charset="0"/>
      <p:regular r:id="rId11"/>
      <p:bold r:id="rId12"/>
      <p:italic r:id="rId13"/>
      <p:boldItalic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IHi5E3dCLMnaFE6j98SYdu6N9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1" d="100"/>
          <a:sy n="71" d="100"/>
        </p:scale>
        <p:origin x="-4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82970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0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0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0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0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sldNum" idx="12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1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1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1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2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86907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2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4" y="4087901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2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10729455" y="286989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3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3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3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2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4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2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3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4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 descr="HD-ShadowShor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>
            <a:spLocks noGrp="1"/>
          </p:cNvSpPr>
          <p:nvPr>
            <p:ph type="pic" idx="2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>
            <a:spLocks noGrp="1"/>
          </p:cNvSpPr>
          <p:nvPr>
            <p:ph type="pic" idx="2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sldNum" idx="12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ldNum" idx="12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2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135" name="Google Shape;135;p21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el-GR" sz="7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el-GR" sz="7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2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3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body" idx="4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body" idx="5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6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4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4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9" name="Google Shape;169;p24"/>
          <p:cNvSpPr>
            <a:spLocks noGrp="1"/>
          </p:cNvSpPr>
          <p:nvPr>
            <p:ph type="pic" idx="2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0" name="Google Shape;170;p24"/>
          <p:cNvSpPr txBox="1">
            <a:spLocks noGrp="1"/>
          </p:cNvSpPr>
          <p:nvPr>
            <p:ph type="body" idx="3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body" idx="4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2" name="Google Shape;172;p24"/>
          <p:cNvSpPr>
            <a:spLocks noGrp="1"/>
          </p:cNvSpPr>
          <p:nvPr>
            <p:ph type="pic" idx="5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3" name="Google Shape;173;p24"/>
          <p:cNvSpPr txBox="1">
            <a:spLocks noGrp="1"/>
          </p:cNvSpPr>
          <p:nvPr>
            <p:ph type="body" idx="6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7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5" name="Google Shape;175;p24"/>
          <p:cNvSpPr>
            <a:spLocks noGrp="1"/>
          </p:cNvSpPr>
          <p:nvPr>
            <p:ph type="pic" idx="8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6" name="Google Shape;176;p24"/>
          <p:cNvSpPr txBox="1">
            <a:spLocks noGrp="1"/>
          </p:cNvSpPr>
          <p:nvPr>
            <p:ph type="body" idx="9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4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5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 rot="5400000">
            <a:off x="3687594" y="-670400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6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 rot="5400000">
            <a:off x="2452030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dt" idx="10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ldNum" idx="12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78121"/>
            </a:gs>
            <a:gs pos="50000">
              <a:srgbClr val="D54006"/>
            </a:gs>
            <a:gs pos="100000">
              <a:srgbClr val="8C0000"/>
            </a:gs>
          </a:gsLst>
          <a:lin ang="252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 descr="hashOverlay-FullResolve.png"/>
          <p:cNvPicPr preferRelativeResize="0"/>
          <p:nvPr/>
        </p:nvPicPr>
        <p:blipFill rotWithShape="1">
          <a:blip r:embed="rId19">
            <a:alphaModFix amt="1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9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"/>
          <p:cNvSpPr txBox="1">
            <a:spLocks noGrp="1"/>
          </p:cNvSpPr>
          <p:nvPr>
            <p:ph type="ctrTitle"/>
          </p:nvPr>
        </p:nvSpPr>
        <p:spPr>
          <a:xfrm>
            <a:off x="-532717" y="1780561"/>
            <a:ext cx="9197323" cy="2030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l-GR" sz="4400" b="1">
                <a:latin typeface="Times New Roman"/>
                <a:ea typeface="Times New Roman"/>
                <a:cs typeface="Times New Roman"/>
                <a:sym typeface="Times New Roman"/>
              </a:rPr>
              <a:t>Μουσική και ρομποτική με LEGO</a:t>
            </a:r>
            <a:endParaRPr sz="11500" b="1"/>
          </a:p>
        </p:txBody>
      </p:sp>
      <p:pic>
        <p:nvPicPr>
          <p:cNvPr id="203" name="Google Shape;203;p1" descr="A cartoon character playing music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8611" y="2284705"/>
            <a:ext cx="2288589" cy="2288589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204" name="Google Shape;204;p1" descr="A blue and black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1. Ρομποτικό Γραμμόφωνο</a:t>
            </a:r>
            <a:endParaRPr/>
          </a:p>
        </p:txBody>
      </p:sp>
      <p:pic>
        <p:nvPicPr>
          <p:cNvPr id="210" name="Google Shape;210;p2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" descr="3 las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696" y="2263140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12" name="Google Shape;212;p2" descr="4 las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6584" y="2267712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2. Ρομποτικό Μεταλόφωνο</a:t>
            </a:r>
            <a:endParaRPr/>
          </a:p>
        </p:txBody>
      </p:sp>
      <p:pic>
        <p:nvPicPr>
          <p:cNvPr id="218" name="Google Shape;218;p3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" descr="7 las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792" y="2295144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20" name="Google Shape;220;p3" descr="8 las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5728" y="2304288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3. Ρομποτικό Πιάνο</a:t>
            </a:r>
            <a:endParaRPr/>
          </a:p>
        </p:txBody>
      </p:sp>
      <p:pic>
        <p:nvPicPr>
          <p:cNvPr id="226" name="Google Shape;226;p4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" descr="5 las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080" y="2249424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28" name="Google Shape;228;p4" descr="6 las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3160" y="2249424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4. Ρομποτική Κιθάρα</a:t>
            </a:r>
            <a:endParaRPr/>
          </a:p>
        </p:txBody>
      </p:sp>
      <p:pic>
        <p:nvPicPr>
          <p:cNvPr id="234" name="Google Shape;234;p5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5" descr="1 las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3648" y="2295144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36" name="Google Shape;236;p5" descr="2 las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6584" y="2295144"/>
            <a:ext cx="4800000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5. Προγραμματισμός</a:t>
            </a:r>
            <a:endParaRPr/>
          </a:p>
        </p:txBody>
      </p:sp>
      <p:pic>
        <p:nvPicPr>
          <p:cNvPr id="242" name="Google Shape;242;p6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6" descr="G:\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689" y="2301239"/>
            <a:ext cx="2778872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44" name="Google Shape;244;p6" descr="G:\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44240" y="2301239"/>
            <a:ext cx="2643204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45" name="Google Shape;245;p6" descr="G:\3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9843" y="2301239"/>
            <a:ext cx="2530734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46" name="Google Shape;246;p6" descr="G:\5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77654" y="2301239"/>
            <a:ext cx="2582609" cy="36000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l-GR"/>
              <a:t>6. Συμπεράσματα</a:t>
            </a:r>
            <a:endParaRPr/>
          </a:p>
        </p:txBody>
      </p:sp>
      <p:sp>
        <p:nvSpPr>
          <p:cNvPr id="252" name="Google Shape;252;p7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l-GR" sz="2800" i="1" dirty="0">
                <a:latin typeface="Quattrocento Sans"/>
                <a:ea typeface="Quattrocento Sans"/>
                <a:cs typeface="Quattrocento Sans"/>
                <a:sym typeface="Quattrocento Sans"/>
              </a:rPr>
              <a:t>Μέσω των ρομποτικών οργάνων που παρουσιάστηκαν, οι μαθητές </a:t>
            </a:r>
            <a:r>
              <a:rPr lang="el-GR" sz="2800" i="1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κατάφεραν</a:t>
            </a:r>
            <a:r>
              <a:rPr lang="el-GR" sz="2800" i="1" dirty="0" smtClean="0"/>
              <a:t>:</a:t>
            </a:r>
            <a:endParaRPr dirty="0"/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Να αναπτύξουν δεξιότητες </a:t>
            </a:r>
            <a:r>
              <a:rPr lang="el-GR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στη </a:t>
            </a: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μηχανική</a:t>
            </a:r>
            <a:endParaRPr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Να αναπτύξουν δεξιότητες στον προγραμματισμό</a:t>
            </a:r>
            <a:endParaRPr dirty="0"/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Να καλλιεργήσουν βασικές γνώσεις πάνω στην μουσική</a:t>
            </a:r>
            <a:endParaRPr dirty="0"/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Να εκφραστούν καλλιτεχνικά</a:t>
            </a:r>
            <a:endParaRPr dirty="0"/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l-GR" dirty="0">
                <a:latin typeface="Quattrocento Sans"/>
                <a:ea typeface="Quattrocento Sans"/>
                <a:cs typeface="Quattrocento Sans"/>
                <a:sym typeface="Quattrocento Sans"/>
              </a:rPr>
              <a:t>Να αναπτύξουν την δημιουργική τους πλευρά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53" name="Google Shape;253;p7" descr="A blue and black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"/>
          <p:cNvSpPr txBox="1">
            <a:spLocks noGrp="1"/>
          </p:cNvSpPr>
          <p:nvPr>
            <p:ph type="ctrTitle"/>
          </p:nvPr>
        </p:nvSpPr>
        <p:spPr>
          <a:xfrm>
            <a:off x="-266387" y="1745051"/>
            <a:ext cx="9197323" cy="2030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l-GR" sz="4000" b="1">
                <a:latin typeface="Times New Roman"/>
                <a:ea typeface="Times New Roman"/>
                <a:cs typeface="Times New Roman"/>
                <a:sym typeface="Times New Roman"/>
              </a:rPr>
              <a:t>Σας ευχαριστούμε για την προσοχή σας!</a:t>
            </a:r>
            <a:endParaRPr sz="9600" b="1"/>
          </a:p>
        </p:txBody>
      </p:sp>
      <p:pic>
        <p:nvPicPr>
          <p:cNvPr id="259" name="Google Shape;259;p8" descr="A cartoon character playing music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8611" y="2284705"/>
            <a:ext cx="2288589" cy="2288589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260" name="Google Shape;260;p8" descr="A blue and black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237499"/>
            <a:ext cx="4566081" cy="62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Custom</PresentationFormat>
  <Paragraphs>14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Quattrocento Sans</vt:lpstr>
      <vt:lpstr>Trebuchet MS</vt:lpstr>
      <vt:lpstr>Berlin</vt:lpstr>
      <vt:lpstr>Μουσική και ρομποτική με LEGO</vt:lpstr>
      <vt:lpstr>1. Ρομποτικό Γραμμόφωνο</vt:lpstr>
      <vt:lpstr>2. Ρομποτικό Μεταλόφωνο</vt:lpstr>
      <vt:lpstr>3. Ρομποτικό Πιάνο</vt:lpstr>
      <vt:lpstr>4. Ρομποτική Κιθάρα</vt:lpstr>
      <vt:lpstr>5. Προγραμματισμός</vt:lpstr>
      <vt:lpstr>6. Συμπεράσματα</vt:lpstr>
      <vt:lpstr>Σας ευχαριστούμε για την προσοχή σας!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Μουσική και ρομποτική με LEGO</dc:title>
  <dc:creator>Nikolaos Kamkamitze</dc:creator>
  <cp:lastModifiedBy>Βικτώρια Χονδρούλη</cp:lastModifiedBy>
  <cp:revision>1</cp:revision>
  <dcterms:created xsi:type="dcterms:W3CDTF">2024-03-27T22:58:22Z</dcterms:created>
  <dcterms:modified xsi:type="dcterms:W3CDTF">2024-09-28T10:31:44Z</dcterms:modified>
</cp:coreProperties>
</file>