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ink/ink1.xml" ContentType="application/inkml+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6" r:id="rId1"/>
  </p:sldMasterIdLst>
  <p:notesMasterIdLst>
    <p:notesMasterId r:id="rId28"/>
  </p:notesMasterIdLst>
  <p:sldIdLst>
    <p:sldId id="295" r:id="rId2"/>
    <p:sldId id="257" r:id="rId3"/>
    <p:sldId id="258" r:id="rId4"/>
    <p:sldId id="290" r:id="rId5"/>
    <p:sldId id="266" r:id="rId6"/>
    <p:sldId id="281" r:id="rId7"/>
    <p:sldId id="282" r:id="rId8"/>
    <p:sldId id="283" r:id="rId9"/>
    <p:sldId id="284" r:id="rId10"/>
    <p:sldId id="285" r:id="rId11"/>
    <p:sldId id="291" r:id="rId12"/>
    <p:sldId id="286" r:id="rId13"/>
    <p:sldId id="287" r:id="rId14"/>
    <p:sldId id="288" r:id="rId15"/>
    <p:sldId id="259" r:id="rId16"/>
    <p:sldId id="260" r:id="rId17"/>
    <p:sldId id="289" r:id="rId18"/>
    <p:sldId id="261" r:id="rId19"/>
    <p:sldId id="262" r:id="rId20"/>
    <p:sldId id="265" r:id="rId21"/>
    <p:sldId id="264" r:id="rId22"/>
    <p:sldId id="267" r:id="rId23"/>
    <p:sldId id="269" r:id="rId24"/>
    <p:sldId id="270" r:id="rId25"/>
    <p:sldId id="268" r:id="rId26"/>
    <p:sldId id="271" r:id="rId27"/>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2E"/>
    <a:srgbClr val="D5FCD4"/>
    <a:srgbClr val="95FCD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DF05B0A-F3DD-4CBB-8087-0D8342A6829C}" v="18" dt="2025-05-22T20:39:00.104"/>
  </p1510:revLst>
</p1510:revInfo>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5" d="100"/>
          <a:sy n="75" d="100"/>
        </p:scale>
        <p:origin x="946"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6CB25F2-E4B4-4D8B-9D9B-48CAD44963C9}" type="doc">
      <dgm:prSet loTypeId="urn:microsoft.com/office/officeart/2005/8/layout/default" loCatId="list" qsTypeId="urn:microsoft.com/office/officeart/2005/8/quickstyle/simple1" qsCatId="simple" csTypeId="urn:microsoft.com/office/officeart/2005/8/colors/accent1_2" csCatId="accent1" phldr="0"/>
      <dgm:spPr/>
      <dgm:t>
        <a:bodyPr/>
        <a:lstStyle/>
        <a:p>
          <a:endParaRPr lang="el-GR"/>
        </a:p>
      </dgm:t>
    </dgm:pt>
    <dgm:pt modelId="{4EE11404-A297-48D8-BE86-5F5FCF650606}">
      <dgm:prSet phldrT="[Κείμενο]" phldr="1"/>
      <dgm:spPr/>
      <dgm:t>
        <a:bodyPr/>
        <a:lstStyle/>
        <a:p>
          <a:endParaRPr lang="el-GR"/>
        </a:p>
      </dgm:t>
    </dgm:pt>
    <dgm:pt modelId="{9D230EEC-9D2B-42F0-88C0-3DF6F5CFC699}" type="parTrans" cxnId="{E8C6B32E-E07D-4D2E-AC64-8D7BB0E1ADFA}">
      <dgm:prSet/>
      <dgm:spPr/>
      <dgm:t>
        <a:bodyPr/>
        <a:lstStyle/>
        <a:p>
          <a:endParaRPr lang="el-GR"/>
        </a:p>
      </dgm:t>
    </dgm:pt>
    <dgm:pt modelId="{33BCB005-7D7F-4C7E-9225-E8AF17D06FD0}" type="sibTrans" cxnId="{E8C6B32E-E07D-4D2E-AC64-8D7BB0E1ADFA}">
      <dgm:prSet/>
      <dgm:spPr/>
      <dgm:t>
        <a:bodyPr/>
        <a:lstStyle/>
        <a:p>
          <a:endParaRPr lang="el-GR"/>
        </a:p>
      </dgm:t>
    </dgm:pt>
    <dgm:pt modelId="{A6FC1012-CC10-4D87-B637-7E6AC6810F5A}">
      <dgm:prSet phldrT="[Κείμενο]" phldr="1"/>
      <dgm:spPr/>
      <dgm:t>
        <a:bodyPr/>
        <a:lstStyle/>
        <a:p>
          <a:endParaRPr lang="el-GR"/>
        </a:p>
      </dgm:t>
    </dgm:pt>
    <dgm:pt modelId="{9F023680-95B3-453D-8F7A-911BC3EB48F6}" type="parTrans" cxnId="{975BC4D6-4A25-4854-AAE4-8DBBC7734634}">
      <dgm:prSet/>
      <dgm:spPr/>
      <dgm:t>
        <a:bodyPr/>
        <a:lstStyle/>
        <a:p>
          <a:endParaRPr lang="el-GR"/>
        </a:p>
      </dgm:t>
    </dgm:pt>
    <dgm:pt modelId="{FB03FF37-B06A-4EB7-B7A4-0AC4737D8AA4}" type="sibTrans" cxnId="{975BC4D6-4A25-4854-AAE4-8DBBC7734634}">
      <dgm:prSet/>
      <dgm:spPr/>
      <dgm:t>
        <a:bodyPr/>
        <a:lstStyle/>
        <a:p>
          <a:endParaRPr lang="el-GR"/>
        </a:p>
      </dgm:t>
    </dgm:pt>
    <dgm:pt modelId="{FC51B492-7EF1-4986-802B-47A3D138097C}">
      <dgm:prSet phldrT="[Κείμενο]" phldr="1"/>
      <dgm:spPr/>
      <dgm:t>
        <a:bodyPr/>
        <a:lstStyle/>
        <a:p>
          <a:endParaRPr lang="el-GR"/>
        </a:p>
      </dgm:t>
    </dgm:pt>
    <dgm:pt modelId="{50AA0316-E46A-41D8-878A-ACFEA4F9FABC}" type="parTrans" cxnId="{3E0DE365-2266-4B3A-A1F9-1CA00DFD2FF3}">
      <dgm:prSet/>
      <dgm:spPr/>
      <dgm:t>
        <a:bodyPr/>
        <a:lstStyle/>
        <a:p>
          <a:endParaRPr lang="el-GR"/>
        </a:p>
      </dgm:t>
    </dgm:pt>
    <dgm:pt modelId="{021A027F-7438-401E-BD75-B9BD94328698}" type="sibTrans" cxnId="{3E0DE365-2266-4B3A-A1F9-1CA00DFD2FF3}">
      <dgm:prSet/>
      <dgm:spPr/>
      <dgm:t>
        <a:bodyPr/>
        <a:lstStyle/>
        <a:p>
          <a:endParaRPr lang="el-GR"/>
        </a:p>
      </dgm:t>
    </dgm:pt>
    <dgm:pt modelId="{286F97C2-D667-43B8-9C1D-4ABF3148E8E7}">
      <dgm:prSet phldrT="[Κείμενο]" phldr="1"/>
      <dgm:spPr/>
      <dgm:t>
        <a:bodyPr/>
        <a:lstStyle/>
        <a:p>
          <a:endParaRPr lang="el-GR"/>
        </a:p>
      </dgm:t>
    </dgm:pt>
    <dgm:pt modelId="{DF8CB93C-5162-4216-9AD1-AE6C1BC95DA3}" type="parTrans" cxnId="{E08CBD00-CF66-4484-A8CD-8E57752A824C}">
      <dgm:prSet/>
      <dgm:spPr/>
      <dgm:t>
        <a:bodyPr/>
        <a:lstStyle/>
        <a:p>
          <a:endParaRPr lang="el-GR"/>
        </a:p>
      </dgm:t>
    </dgm:pt>
    <dgm:pt modelId="{BB0A9BA6-989E-4FDD-9E01-FF54DD90030E}" type="sibTrans" cxnId="{E08CBD00-CF66-4484-A8CD-8E57752A824C}">
      <dgm:prSet/>
      <dgm:spPr/>
      <dgm:t>
        <a:bodyPr/>
        <a:lstStyle/>
        <a:p>
          <a:endParaRPr lang="el-GR"/>
        </a:p>
      </dgm:t>
    </dgm:pt>
    <dgm:pt modelId="{F1F9B176-2C41-46F8-A891-1621B70F726E}">
      <dgm:prSet phldrT="[Κείμενο]" phldr="1"/>
      <dgm:spPr/>
      <dgm:t>
        <a:bodyPr/>
        <a:lstStyle/>
        <a:p>
          <a:endParaRPr lang="el-GR"/>
        </a:p>
      </dgm:t>
    </dgm:pt>
    <dgm:pt modelId="{151FB0A8-9F46-4A48-8BB6-22F1134213DE}" type="parTrans" cxnId="{912E9755-DF67-4538-A912-CCDC5C4DCE0A}">
      <dgm:prSet/>
      <dgm:spPr/>
      <dgm:t>
        <a:bodyPr/>
        <a:lstStyle/>
        <a:p>
          <a:endParaRPr lang="el-GR"/>
        </a:p>
      </dgm:t>
    </dgm:pt>
    <dgm:pt modelId="{C24BCA96-DA1F-48C5-90B4-4E699D48383A}" type="sibTrans" cxnId="{912E9755-DF67-4538-A912-CCDC5C4DCE0A}">
      <dgm:prSet/>
      <dgm:spPr/>
      <dgm:t>
        <a:bodyPr/>
        <a:lstStyle/>
        <a:p>
          <a:endParaRPr lang="el-GR"/>
        </a:p>
      </dgm:t>
    </dgm:pt>
    <dgm:pt modelId="{66B8A24A-69FB-45D4-840A-FC4B501BEE83}" type="pres">
      <dgm:prSet presAssocID="{A6CB25F2-E4B4-4D8B-9D9B-48CAD44963C9}" presName="diagram" presStyleCnt="0">
        <dgm:presLayoutVars>
          <dgm:dir/>
          <dgm:resizeHandles val="exact"/>
        </dgm:presLayoutVars>
      </dgm:prSet>
      <dgm:spPr/>
    </dgm:pt>
    <dgm:pt modelId="{D984FA82-A4BA-450E-A32F-AB9D0A83ACDE}" type="pres">
      <dgm:prSet presAssocID="{4EE11404-A297-48D8-BE86-5F5FCF650606}" presName="node" presStyleLbl="node1" presStyleIdx="0" presStyleCnt="5">
        <dgm:presLayoutVars>
          <dgm:bulletEnabled val="1"/>
        </dgm:presLayoutVars>
      </dgm:prSet>
      <dgm:spPr/>
    </dgm:pt>
    <dgm:pt modelId="{487C5C0A-3F41-4B63-B598-4A88D216D127}" type="pres">
      <dgm:prSet presAssocID="{33BCB005-7D7F-4C7E-9225-E8AF17D06FD0}" presName="sibTrans" presStyleCnt="0"/>
      <dgm:spPr/>
    </dgm:pt>
    <dgm:pt modelId="{E6DFE5BB-C838-43C7-90BE-755C495FBC35}" type="pres">
      <dgm:prSet presAssocID="{A6FC1012-CC10-4D87-B637-7E6AC6810F5A}" presName="node" presStyleLbl="node1" presStyleIdx="1" presStyleCnt="5">
        <dgm:presLayoutVars>
          <dgm:bulletEnabled val="1"/>
        </dgm:presLayoutVars>
      </dgm:prSet>
      <dgm:spPr/>
    </dgm:pt>
    <dgm:pt modelId="{7E605FC0-7F65-4605-9037-D3023C174A84}" type="pres">
      <dgm:prSet presAssocID="{FB03FF37-B06A-4EB7-B7A4-0AC4737D8AA4}" presName="sibTrans" presStyleCnt="0"/>
      <dgm:spPr/>
    </dgm:pt>
    <dgm:pt modelId="{B11D090C-1571-476B-AF02-2D4F6BEA69BC}" type="pres">
      <dgm:prSet presAssocID="{FC51B492-7EF1-4986-802B-47A3D138097C}" presName="node" presStyleLbl="node1" presStyleIdx="2" presStyleCnt="5">
        <dgm:presLayoutVars>
          <dgm:bulletEnabled val="1"/>
        </dgm:presLayoutVars>
      </dgm:prSet>
      <dgm:spPr/>
    </dgm:pt>
    <dgm:pt modelId="{CD505CC7-B8BA-4252-B7F2-C16CE73C5F2F}" type="pres">
      <dgm:prSet presAssocID="{021A027F-7438-401E-BD75-B9BD94328698}" presName="sibTrans" presStyleCnt="0"/>
      <dgm:spPr/>
    </dgm:pt>
    <dgm:pt modelId="{3201E208-DA18-4776-9EFE-063C08DACD9F}" type="pres">
      <dgm:prSet presAssocID="{286F97C2-D667-43B8-9C1D-4ABF3148E8E7}" presName="node" presStyleLbl="node1" presStyleIdx="3" presStyleCnt="5">
        <dgm:presLayoutVars>
          <dgm:bulletEnabled val="1"/>
        </dgm:presLayoutVars>
      </dgm:prSet>
      <dgm:spPr/>
    </dgm:pt>
    <dgm:pt modelId="{1B1DC22B-FDEB-48BB-864F-9D73D7E5BB79}" type="pres">
      <dgm:prSet presAssocID="{BB0A9BA6-989E-4FDD-9E01-FF54DD90030E}" presName="sibTrans" presStyleCnt="0"/>
      <dgm:spPr/>
    </dgm:pt>
    <dgm:pt modelId="{404807E8-20B6-4862-9100-DECB17D8B8E0}" type="pres">
      <dgm:prSet presAssocID="{F1F9B176-2C41-46F8-A891-1621B70F726E}" presName="node" presStyleLbl="node1" presStyleIdx="4" presStyleCnt="5">
        <dgm:presLayoutVars>
          <dgm:bulletEnabled val="1"/>
        </dgm:presLayoutVars>
      </dgm:prSet>
      <dgm:spPr/>
    </dgm:pt>
  </dgm:ptLst>
  <dgm:cxnLst>
    <dgm:cxn modelId="{E08CBD00-CF66-4484-A8CD-8E57752A824C}" srcId="{A6CB25F2-E4B4-4D8B-9D9B-48CAD44963C9}" destId="{286F97C2-D667-43B8-9C1D-4ABF3148E8E7}" srcOrd="3" destOrd="0" parTransId="{DF8CB93C-5162-4216-9AD1-AE6C1BC95DA3}" sibTransId="{BB0A9BA6-989E-4FDD-9E01-FF54DD90030E}"/>
    <dgm:cxn modelId="{BF575D12-B4CC-4AC9-BCDF-9F1DF2066122}" type="presOf" srcId="{A6CB25F2-E4B4-4D8B-9D9B-48CAD44963C9}" destId="{66B8A24A-69FB-45D4-840A-FC4B501BEE83}" srcOrd="0" destOrd="0" presId="urn:microsoft.com/office/officeart/2005/8/layout/default"/>
    <dgm:cxn modelId="{6D5EE514-2A6A-429F-BDCD-6D66EE5525BA}" type="presOf" srcId="{286F97C2-D667-43B8-9C1D-4ABF3148E8E7}" destId="{3201E208-DA18-4776-9EFE-063C08DACD9F}" srcOrd="0" destOrd="0" presId="urn:microsoft.com/office/officeart/2005/8/layout/default"/>
    <dgm:cxn modelId="{E8C6B32E-E07D-4D2E-AC64-8D7BB0E1ADFA}" srcId="{A6CB25F2-E4B4-4D8B-9D9B-48CAD44963C9}" destId="{4EE11404-A297-48D8-BE86-5F5FCF650606}" srcOrd="0" destOrd="0" parTransId="{9D230EEC-9D2B-42F0-88C0-3DF6F5CFC699}" sibTransId="{33BCB005-7D7F-4C7E-9225-E8AF17D06FD0}"/>
    <dgm:cxn modelId="{B95A575D-4E19-4D2C-8427-96DFF660719B}" type="presOf" srcId="{FC51B492-7EF1-4986-802B-47A3D138097C}" destId="{B11D090C-1571-476B-AF02-2D4F6BEA69BC}" srcOrd="0" destOrd="0" presId="urn:microsoft.com/office/officeart/2005/8/layout/default"/>
    <dgm:cxn modelId="{18101565-C8B7-42C2-8710-F2A852CCBE44}" type="presOf" srcId="{4EE11404-A297-48D8-BE86-5F5FCF650606}" destId="{D984FA82-A4BA-450E-A32F-AB9D0A83ACDE}" srcOrd="0" destOrd="0" presId="urn:microsoft.com/office/officeart/2005/8/layout/default"/>
    <dgm:cxn modelId="{3E0DE365-2266-4B3A-A1F9-1CA00DFD2FF3}" srcId="{A6CB25F2-E4B4-4D8B-9D9B-48CAD44963C9}" destId="{FC51B492-7EF1-4986-802B-47A3D138097C}" srcOrd="2" destOrd="0" parTransId="{50AA0316-E46A-41D8-878A-ACFEA4F9FABC}" sibTransId="{021A027F-7438-401E-BD75-B9BD94328698}"/>
    <dgm:cxn modelId="{A0DEF96A-9D98-4B44-A3A5-003595860F2E}" type="presOf" srcId="{F1F9B176-2C41-46F8-A891-1621B70F726E}" destId="{404807E8-20B6-4862-9100-DECB17D8B8E0}" srcOrd="0" destOrd="0" presId="urn:microsoft.com/office/officeart/2005/8/layout/default"/>
    <dgm:cxn modelId="{912E9755-DF67-4538-A912-CCDC5C4DCE0A}" srcId="{A6CB25F2-E4B4-4D8B-9D9B-48CAD44963C9}" destId="{F1F9B176-2C41-46F8-A891-1621B70F726E}" srcOrd="4" destOrd="0" parTransId="{151FB0A8-9F46-4A48-8BB6-22F1134213DE}" sibTransId="{C24BCA96-DA1F-48C5-90B4-4E699D48383A}"/>
    <dgm:cxn modelId="{A3A2C9CD-41B7-47C0-96D3-1670F3B4D424}" type="presOf" srcId="{A6FC1012-CC10-4D87-B637-7E6AC6810F5A}" destId="{E6DFE5BB-C838-43C7-90BE-755C495FBC35}" srcOrd="0" destOrd="0" presId="urn:microsoft.com/office/officeart/2005/8/layout/default"/>
    <dgm:cxn modelId="{975BC4D6-4A25-4854-AAE4-8DBBC7734634}" srcId="{A6CB25F2-E4B4-4D8B-9D9B-48CAD44963C9}" destId="{A6FC1012-CC10-4D87-B637-7E6AC6810F5A}" srcOrd="1" destOrd="0" parTransId="{9F023680-95B3-453D-8F7A-911BC3EB48F6}" sibTransId="{FB03FF37-B06A-4EB7-B7A4-0AC4737D8AA4}"/>
    <dgm:cxn modelId="{C74A8E33-0252-4448-BE9D-992D8378B370}" type="presParOf" srcId="{66B8A24A-69FB-45D4-840A-FC4B501BEE83}" destId="{D984FA82-A4BA-450E-A32F-AB9D0A83ACDE}" srcOrd="0" destOrd="0" presId="urn:microsoft.com/office/officeart/2005/8/layout/default"/>
    <dgm:cxn modelId="{FEC9A81B-E1F4-4956-90D2-119FF50E1EE8}" type="presParOf" srcId="{66B8A24A-69FB-45D4-840A-FC4B501BEE83}" destId="{487C5C0A-3F41-4B63-B598-4A88D216D127}" srcOrd="1" destOrd="0" presId="urn:microsoft.com/office/officeart/2005/8/layout/default"/>
    <dgm:cxn modelId="{18A8C633-E101-461C-9729-CA4A6DE3CF31}" type="presParOf" srcId="{66B8A24A-69FB-45D4-840A-FC4B501BEE83}" destId="{E6DFE5BB-C838-43C7-90BE-755C495FBC35}" srcOrd="2" destOrd="0" presId="urn:microsoft.com/office/officeart/2005/8/layout/default"/>
    <dgm:cxn modelId="{E7C11264-392E-48F8-ADE9-62BBF969A562}" type="presParOf" srcId="{66B8A24A-69FB-45D4-840A-FC4B501BEE83}" destId="{7E605FC0-7F65-4605-9037-D3023C174A84}" srcOrd="3" destOrd="0" presId="urn:microsoft.com/office/officeart/2005/8/layout/default"/>
    <dgm:cxn modelId="{C07E0F86-E057-4092-B7B1-E3AD12E4099A}" type="presParOf" srcId="{66B8A24A-69FB-45D4-840A-FC4B501BEE83}" destId="{B11D090C-1571-476B-AF02-2D4F6BEA69BC}" srcOrd="4" destOrd="0" presId="urn:microsoft.com/office/officeart/2005/8/layout/default"/>
    <dgm:cxn modelId="{434A3B61-5972-44CD-B0DD-E8701AE73860}" type="presParOf" srcId="{66B8A24A-69FB-45D4-840A-FC4B501BEE83}" destId="{CD505CC7-B8BA-4252-B7F2-C16CE73C5F2F}" srcOrd="5" destOrd="0" presId="urn:microsoft.com/office/officeart/2005/8/layout/default"/>
    <dgm:cxn modelId="{C758D163-6BEF-4536-A448-C2494F0489AF}" type="presParOf" srcId="{66B8A24A-69FB-45D4-840A-FC4B501BEE83}" destId="{3201E208-DA18-4776-9EFE-063C08DACD9F}" srcOrd="6" destOrd="0" presId="urn:microsoft.com/office/officeart/2005/8/layout/default"/>
    <dgm:cxn modelId="{24BDA519-17F5-4020-A026-F268AAAFCB62}" type="presParOf" srcId="{66B8A24A-69FB-45D4-840A-FC4B501BEE83}" destId="{1B1DC22B-FDEB-48BB-864F-9D73D7E5BB79}" srcOrd="7" destOrd="0" presId="urn:microsoft.com/office/officeart/2005/8/layout/default"/>
    <dgm:cxn modelId="{570717EB-863B-4125-AA83-0FDD8FA0152A}" type="presParOf" srcId="{66B8A24A-69FB-45D4-840A-FC4B501BEE83}" destId="{404807E8-20B6-4862-9100-DECB17D8B8E0}"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D760326-8D09-4414-995D-78ECFD1A13CB}" type="doc">
      <dgm:prSet loTypeId="urn:microsoft.com/office/officeart/2005/8/layout/pyramid1" loCatId="pyramid" qsTypeId="urn:microsoft.com/office/officeart/2005/8/quickstyle/simple1" qsCatId="simple" csTypeId="urn:microsoft.com/office/officeart/2005/8/colors/accent1_2" csCatId="accent1" phldr="1"/>
      <dgm:spPr/>
    </dgm:pt>
    <dgm:pt modelId="{5EBD8EF2-4999-41C7-BAB0-FF7919630EB1}">
      <dgm:prSet phldrT="[Κείμενο]" phldr="0"/>
      <dgm:spPr/>
      <dgm:t>
        <a:bodyPr/>
        <a:lstStyle/>
        <a:p>
          <a:r>
            <a:rPr lang="el-GR"/>
            <a:t>ΤΡΟΦΙΜΑ</a:t>
          </a:r>
        </a:p>
      </dgm:t>
    </dgm:pt>
    <dgm:pt modelId="{AAE8A1ED-7DC0-49B5-924E-E7CF0E04DC64}" type="parTrans" cxnId="{AD427A64-A385-43DF-A861-61CE8E111812}">
      <dgm:prSet/>
      <dgm:spPr/>
    </dgm:pt>
    <dgm:pt modelId="{98154C84-3213-4900-8384-CD337A446471}" type="sibTrans" cxnId="{AD427A64-A385-43DF-A861-61CE8E111812}">
      <dgm:prSet/>
      <dgm:spPr/>
    </dgm:pt>
    <dgm:pt modelId="{EA7F1161-CE42-443F-9881-36658716A4FF}">
      <dgm:prSet phldrT="[Κείμενο]" phldr="0"/>
      <dgm:spPr/>
      <dgm:t>
        <a:bodyPr/>
        <a:lstStyle/>
        <a:p>
          <a:r>
            <a:rPr lang="el-GR"/>
            <a:t>ΚΟΜΠΟΣΤ</a:t>
          </a:r>
        </a:p>
      </dgm:t>
    </dgm:pt>
    <dgm:pt modelId="{E0C87F46-1B01-4FD1-AF38-20A5DA7ED791}" type="parTrans" cxnId="{38F148BC-C86D-4258-BA76-A34399B21C00}">
      <dgm:prSet/>
      <dgm:spPr/>
    </dgm:pt>
    <dgm:pt modelId="{98DCC071-5861-42D0-8D93-901C61D46CC4}" type="sibTrans" cxnId="{38F148BC-C86D-4258-BA76-A34399B21C00}">
      <dgm:prSet/>
      <dgm:spPr/>
    </dgm:pt>
    <dgm:pt modelId="{D87F250E-BC79-4441-A433-2A96CC4490F4}">
      <dgm:prSet phldrT="[Κείμενο]" phldr="0"/>
      <dgm:spPr/>
      <dgm:t>
        <a:bodyPr/>
        <a:lstStyle/>
        <a:p>
          <a:r>
            <a:rPr lang="el-GR"/>
            <a:t>ΠΕΡΙΣΕΥΜΑΤΑ</a:t>
          </a:r>
        </a:p>
      </dgm:t>
    </dgm:pt>
    <dgm:pt modelId="{FE680C54-51E9-4CA9-979F-C60A10928D28}" type="parTrans" cxnId="{3A2BA26B-F458-446B-8AF1-B601C1FC818E}">
      <dgm:prSet/>
      <dgm:spPr/>
    </dgm:pt>
    <dgm:pt modelId="{B90E05EC-EB86-4E38-8CDF-E92CEFA7FEA2}" type="sibTrans" cxnId="{3A2BA26B-F458-446B-8AF1-B601C1FC818E}">
      <dgm:prSet/>
      <dgm:spPr/>
    </dgm:pt>
    <dgm:pt modelId="{3E68D90B-92F3-42A9-A073-5C9A043C0431}" type="pres">
      <dgm:prSet presAssocID="{0D760326-8D09-4414-995D-78ECFD1A13CB}" presName="Name0" presStyleCnt="0">
        <dgm:presLayoutVars>
          <dgm:dir/>
          <dgm:animLvl val="lvl"/>
          <dgm:resizeHandles val="exact"/>
        </dgm:presLayoutVars>
      </dgm:prSet>
      <dgm:spPr/>
    </dgm:pt>
    <dgm:pt modelId="{5AA6104F-FC74-4C65-A177-763F0985A998}" type="pres">
      <dgm:prSet presAssocID="{5EBD8EF2-4999-41C7-BAB0-FF7919630EB1}" presName="Name8" presStyleCnt="0"/>
      <dgm:spPr/>
    </dgm:pt>
    <dgm:pt modelId="{D3CC0756-F9E4-4C73-A7B9-FBAA9DF00550}" type="pres">
      <dgm:prSet presAssocID="{5EBD8EF2-4999-41C7-BAB0-FF7919630EB1}" presName="level" presStyleLbl="node1" presStyleIdx="0" presStyleCnt="3">
        <dgm:presLayoutVars>
          <dgm:chMax val="1"/>
          <dgm:bulletEnabled val="1"/>
        </dgm:presLayoutVars>
      </dgm:prSet>
      <dgm:spPr/>
    </dgm:pt>
    <dgm:pt modelId="{53E91998-7CB5-4105-BB64-21A6C0D044AF}" type="pres">
      <dgm:prSet presAssocID="{5EBD8EF2-4999-41C7-BAB0-FF7919630EB1}" presName="levelTx" presStyleLbl="revTx" presStyleIdx="0" presStyleCnt="0">
        <dgm:presLayoutVars>
          <dgm:chMax val="1"/>
          <dgm:bulletEnabled val="1"/>
        </dgm:presLayoutVars>
      </dgm:prSet>
      <dgm:spPr/>
    </dgm:pt>
    <dgm:pt modelId="{1B22A1F4-137E-422B-AAA0-003616F3C69A}" type="pres">
      <dgm:prSet presAssocID="{EA7F1161-CE42-443F-9881-36658716A4FF}" presName="Name8" presStyleCnt="0"/>
      <dgm:spPr/>
    </dgm:pt>
    <dgm:pt modelId="{1BF806E6-F548-4D6B-952A-B8E64AF1EB27}" type="pres">
      <dgm:prSet presAssocID="{EA7F1161-CE42-443F-9881-36658716A4FF}" presName="level" presStyleLbl="node1" presStyleIdx="1" presStyleCnt="3">
        <dgm:presLayoutVars>
          <dgm:chMax val="1"/>
          <dgm:bulletEnabled val="1"/>
        </dgm:presLayoutVars>
      </dgm:prSet>
      <dgm:spPr/>
    </dgm:pt>
    <dgm:pt modelId="{80EE31C1-868E-4E86-9466-C510081C2C99}" type="pres">
      <dgm:prSet presAssocID="{EA7F1161-CE42-443F-9881-36658716A4FF}" presName="levelTx" presStyleLbl="revTx" presStyleIdx="0" presStyleCnt="0">
        <dgm:presLayoutVars>
          <dgm:chMax val="1"/>
          <dgm:bulletEnabled val="1"/>
        </dgm:presLayoutVars>
      </dgm:prSet>
      <dgm:spPr/>
    </dgm:pt>
    <dgm:pt modelId="{BFA76A27-3611-452F-AC6C-287D1563C93B}" type="pres">
      <dgm:prSet presAssocID="{D87F250E-BC79-4441-A433-2A96CC4490F4}" presName="Name8" presStyleCnt="0"/>
      <dgm:spPr/>
    </dgm:pt>
    <dgm:pt modelId="{6C825190-2CEA-43DF-A1FE-B4BF65894E9B}" type="pres">
      <dgm:prSet presAssocID="{D87F250E-BC79-4441-A433-2A96CC4490F4}" presName="level" presStyleLbl="node1" presStyleIdx="2" presStyleCnt="3">
        <dgm:presLayoutVars>
          <dgm:chMax val="1"/>
          <dgm:bulletEnabled val="1"/>
        </dgm:presLayoutVars>
      </dgm:prSet>
      <dgm:spPr/>
    </dgm:pt>
    <dgm:pt modelId="{BE4203B4-0911-4198-94CB-706644E3774D}" type="pres">
      <dgm:prSet presAssocID="{D87F250E-BC79-4441-A433-2A96CC4490F4}" presName="levelTx" presStyleLbl="revTx" presStyleIdx="0" presStyleCnt="0">
        <dgm:presLayoutVars>
          <dgm:chMax val="1"/>
          <dgm:bulletEnabled val="1"/>
        </dgm:presLayoutVars>
      </dgm:prSet>
      <dgm:spPr/>
    </dgm:pt>
  </dgm:ptLst>
  <dgm:cxnLst>
    <dgm:cxn modelId="{FA97231A-7DAC-4F52-8FE4-257EB9F82AFB}" type="presOf" srcId="{5EBD8EF2-4999-41C7-BAB0-FF7919630EB1}" destId="{53E91998-7CB5-4105-BB64-21A6C0D044AF}" srcOrd="1" destOrd="0" presId="urn:microsoft.com/office/officeart/2005/8/layout/pyramid1"/>
    <dgm:cxn modelId="{07282A5D-CEF6-4823-B72E-95AD4EFB1528}" type="presOf" srcId="{5EBD8EF2-4999-41C7-BAB0-FF7919630EB1}" destId="{D3CC0756-F9E4-4C73-A7B9-FBAA9DF00550}" srcOrd="0" destOrd="0" presId="urn:microsoft.com/office/officeart/2005/8/layout/pyramid1"/>
    <dgm:cxn modelId="{AD427A64-A385-43DF-A861-61CE8E111812}" srcId="{0D760326-8D09-4414-995D-78ECFD1A13CB}" destId="{5EBD8EF2-4999-41C7-BAB0-FF7919630EB1}" srcOrd="0" destOrd="0" parTransId="{AAE8A1ED-7DC0-49B5-924E-E7CF0E04DC64}" sibTransId="{98154C84-3213-4900-8384-CD337A446471}"/>
    <dgm:cxn modelId="{3A2BA26B-F458-446B-8AF1-B601C1FC818E}" srcId="{0D760326-8D09-4414-995D-78ECFD1A13CB}" destId="{D87F250E-BC79-4441-A433-2A96CC4490F4}" srcOrd="2" destOrd="0" parTransId="{FE680C54-51E9-4CA9-979F-C60A10928D28}" sibTransId="{B90E05EC-EB86-4E38-8CDF-E92CEFA7FEA2}"/>
    <dgm:cxn modelId="{F857507A-FECA-4C57-8533-9B2A8E8E0797}" type="presOf" srcId="{D87F250E-BC79-4441-A433-2A96CC4490F4}" destId="{BE4203B4-0911-4198-94CB-706644E3774D}" srcOrd="1" destOrd="0" presId="urn:microsoft.com/office/officeart/2005/8/layout/pyramid1"/>
    <dgm:cxn modelId="{F93FF093-396B-4211-87CA-F8ABCFCCD995}" type="presOf" srcId="{EA7F1161-CE42-443F-9881-36658716A4FF}" destId="{1BF806E6-F548-4D6B-952A-B8E64AF1EB27}" srcOrd="0" destOrd="0" presId="urn:microsoft.com/office/officeart/2005/8/layout/pyramid1"/>
    <dgm:cxn modelId="{942668A7-2D41-45AD-AFEA-80AE62F4A038}" type="presOf" srcId="{EA7F1161-CE42-443F-9881-36658716A4FF}" destId="{80EE31C1-868E-4E86-9466-C510081C2C99}" srcOrd="1" destOrd="0" presId="urn:microsoft.com/office/officeart/2005/8/layout/pyramid1"/>
    <dgm:cxn modelId="{38F148BC-C86D-4258-BA76-A34399B21C00}" srcId="{0D760326-8D09-4414-995D-78ECFD1A13CB}" destId="{EA7F1161-CE42-443F-9881-36658716A4FF}" srcOrd="1" destOrd="0" parTransId="{E0C87F46-1B01-4FD1-AF38-20A5DA7ED791}" sibTransId="{98DCC071-5861-42D0-8D93-901C61D46CC4}"/>
    <dgm:cxn modelId="{8601F7C9-A263-446B-85A8-97A0587503EB}" type="presOf" srcId="{0D760326-8D09-4414-995D-78ECFD1A13CB}" destId="{3E68D90B-92F3-42A9-A073-5C9A043C0431}" srcOrd="0" destOrd="0" presId="urn:microsoft.com/office/officeart/2005/8/layout/pyramid1"/>
    <dgm:cxn modelId="{A34E0CEB-66A5-492F-A2E8-0E2F7B5665E1}" type="presOf" srcId="{D87F250E-BC79-4441-A433-2A96CC4490F4}" destId="{6C825190-2CEA-43DF-A1FE-B4BF65894E9B}" srcOrd="0" destOrd="0" presId="urn:microsoft.com/office/officeart/2005/8/layout/pyramid1"/>
    <dgm:cxn modelId="{7C6F6519-B1A1-4E59-8B9A-3BB20104701F}" type="presParOf" srcId="{3E68D90B-92F3-42A9-A073-5C9A043C0431}" destId="{5AA6104F-FC74-4C65-A177-763F0985A998}" srcOrd="0" destOrd="0" presId="urn:microsoft.com/office/officeart/2005/8/layout/pyramid1"/>
    <dgm:cxn modelId="{CDF1BD22-ACEA-4EB0-80B7-F9E8E8385A43}" type="presParOf" srcId="{5AA6104F-FC74-4C65-A177-763F0985A998}" destId="{D3CC0756-F9E4-4C73-A7B9-FBAA9DF00550}" srcOrd="0" destOrd="0" presId="urn:microsoft.com/office/officeart/2005/8/layout/pyramid1"/>
    <dgm:cxn modelId="{08C9F25F-910B-498A-A05C-8FFBC9D2A457}" type="presParOf" srcId="{5AA6104F-FC74-4C65-A177-763F0985A998}" destId="{53E91998-7CB5-4105-BB64-21A6C0D044AF}" srcOrd="1" destOrd="0" presId="urn:microsoft.com/office/officeart/2005/8/layout/pyramid1"/>
    <dgm:cxn modelId="{12E9F158-25F0-42AE-AB12-E1A7938E9058}" type="presParOf" srcId="{3E68D90B-92F3-42A9-A073-5C9A043C0431}" destId="{1B22A1F4-137E-422B-AAA0-003616F3C69A}" srcOrd="1" destOrd="0" presId="urn:microsoft.com/office/officeart/2005/8/layout/pyramid1"/>
    <dgm:cxn modelId="{052DE7CB-1EDC-4461-B2C4-6BF3E9BBA500}" type="presParOf" srcId="{1B22A1F4-137E-422B-AAA0-003616F3C69A}" destId="{1BF806E6-F548-4D6B-952A-B8E64AF1EB27}" srcOrd="0" destOrd="0" presId="urn:microsoft.com/office/officeart/2005/8/layout/pyramid1"/>
    <dgm:cxn modelId="{E3262D8C-6D5A-41EB-9CEB-E05DFF570012}" type="presParOf" srcId="{1B22A1F4-137E-422B-AAA0-003616F3C69A}" destId="{80EE31C1-868E-4E86-9466-C510081C2C99}" srcOrd="1" destOrd="0" presId="urn:microsoft.com/office/officeart/2005/8/layout/pyramid1"/>
    <dgm:cxn modelId="{6DCBEFC8-C7E0-4943-A73C-3300F54C50CD}" type="presParOf" srcId="{3E68D90B-92F3-42A9-A073-5C9A043C0431}" destId="{BFA76A27-3611-452F-AC6C-287D1563C93B}" srcOrd="2" destOrd="0" presId="urn:microsoft.com/office/officeart/2005/8/layout/pyramid1"/>
    <dgm:cxn modelId="{E7A0C81C-B54D-4652-AA64-2D8AAE18107D}" type="presParOf" srcId="{BFA76A27-3611-452F-AC6C-287D1563C93B}" destId="{6C825190-2CEA-43DF-A1FE-B4BF65894E9B}" srcOrd="0" destOrd="0" presId="urn:microsoft.com/office/officeart/2005/8/layout/pyramid1"/>
    <dgm:cxn modelId="{8707A6C5-38ED-4097-AE9B-5370A305D900}" type="presParOf" srcId="{BFA76A27-3611-452F-AC6C-287D1563C93B}" destId="{BE4203B4-0911-4198-94CB-706644E3774D}" srcOrd="1" destOrd="0" presId="urn:microsoft.com/office/officeart/2005/8/layout/pyramid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84FA82-A4BA-450E-A32F-AB9D0A83ACDE}">
      <dsp:nvSpPr>
        <dsp:cNvPr id="0" name=""/>
        <dsp:cNvSpPr/>
      </dsp:nvSpPr>
      <dsp:spPr>
        <a:xfrm>
          <a:off x="3" y="1189492"/>
          <a:ext cx="8014" cy="480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222250">
            <a:lnSpc>
              <a:spcPct val="90000"/>
            </a:lnSpc>
            <a:spcBef>
              <a:spcPct val="0"/>
            </a:spcBef>
            <a:spcAft>
              <a:spcPct val="35000"/>
            </a:spcAft>
            <a:buNone/>
          </a:pPr>
          <a:endParaRPr lang="el-GR" sz="500" kern="1200"/>
        </a:p>
      </dsp:txBody>
      <dsp:txXfrm>
        <a:off x="3" y="1189492"/>
        <a:ext cx="8014" cy="4808"/>
      </dsp:txXfrm>
    </dsp:sp>
    <dsp:sp modelId="{E6DFE5BB-C838-43C7-90BE-755C495FBC35}">
      <dsp:nvSpPr>
        <dsp:cNvPr id="0" name=""/>
        <dsp:cNvSpPr/>
      </dsp:nvSpPr>
      <dsp:spPr>
        <a:xfrm>
          <a:off x="3" y="1195102"/>
          <a:ext cx="8014" cy="480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222250">
            <a:lnSpc>
              <a:spcPct val="90000"/>
            </a:lnSpc>
            <a:spcBef>
              <a:spcPct val="0"/>
            </a:spcBef>
            <a:spcAft>
              <a:spcPct val="35000"/>
            </a:spcAft>
            <a:buNone/>
          </a:pPr>
          <a:endParaRPr lang="el-GR" sz="500" kern="1200"/>
        </a:p>
      </dsp:txBody>
      <dsp:txXfrm>
        <a:off x="3" y="1195102"/>
        <a:ext cx="8014" cy="4808"/>
      </dsp:txXfrm>
    </dsp:sp>
    <dsp:sp modelId="{B11D090C-1571-476B-AF02-2D4F6BEA69BC}">
      <dsp:nvSpPr>
        <dsp:cNvPr id="0" name=""/>
        <dsp:cNvSpPr/>
      </dsp:nvSpPr>
      <dsp:spPr>
        <a:xfrm>
          <a:off x="3" y="1200712"/>
          <a:ext cx="8014" cy="480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222250">
            <a:lnSpc>
              <a:spcPct val="90000"/>
            </a:lnSpc>
            <a:spcBef>
              <a:spcPct val="0"/>
            </a:spcBef>
            <a:spcAft>
              <a:spcPct val="35000"/>
            </a:spcAft>
            <a:buNone/>
          </a:pPr>
          <a:endParaRPr lang="el-GR" sz="500" kern="1200"/>
        </a:p>
      </dsp:txBody>
      <dsp:txXfrm>
        <a:off x="3" y="1200712"/>
        <a:ext cx="8014" cy="4808"/>
      </dsp:txXfrm>
    </dsp:sp>
    <dsp:sp modelId="{3201E208-DA18-4776-9EFE-063C08DACD9F}">
      <dsp:nvSpPr>
        <dsp:cNvPr id="0" name=""/>
        <dsp:cNvSpPr/>
      </dsp:nvSpPr>
      <dsp:spPr>
        <a:xfrm>
          <a:off x="3" y="1206322"/>
          <a:ext cx="8014" cy="480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222250">
            <a:lnSpc>
              <a:spcPct val="90000"/>
            </a:lnSpc>
            <a:spcBef>
              <a:spcPct val="0"/>
            </a:spcBef>
            <a:spcAft>
              <a:spcPct val="35000"/>
            </a:spcAft>
            <a:buNone/>
          </a:pPr>
          <a:endParaRPr lang="el-GR" sz="500" kern="1200"/>
        </a:p>
      </dsp:txBody>
      <dsp:txXfrm>
        <a:off x="3" y="1206322"/>
        <a:ext cx="8014" cy="4808"/>
      </dsp:txXfrm>
    </dsp:sp>
    <dsp:sp modelId="{404807E8-20B6-4862-9100-DECB17D8B8E0}">
      <dsp:nvSpPr>
        <dsp:cNvPr id="0" name=""/>
        <dsp:cNvSpPr/>
      </dsp:nvSpPr>
      <dsp:spPr>
        <a:xfrm>
          <a:off x="3" y="1211932"/>
          <a:ext cx="8014" cy="480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222250">
            <a:lnSpc>
              <a:spcPct val="90000"/>
            </a:lnSpc>
            <a:spcBef>
              <a:spcPct val="0"/>
            </a:spcBef>
            <a:spcAft>
              <a:spcPct val="35000"/>
            </a:spcAft>
            <a:buNone/>
          </a:pPr>
          <a:endParaRPr lang="el-GR" sz="500" kern="1200"/>
        </a:p>
      </dsp:txBody>
      <dsp:txXfrm>
        <a:off x="3" y="1211932"/>
        <a:ext cx="8014" cy="480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CC0756-F9E4-4C73-A7B9-FBAA9DF00550}">
      <dsp:nvSpPr>
        <dsp:cNvPr id="0" name=""/>
        <dsp:cNvSpPr/>
      </dsp:nvSpPr>
      <dsp:spPr>
        <a:xfrm>
          <a:off x="1454727" y="0"/>
          <a:ext cx="1454727" cy="856043"/>
        </a:xfrm>
        <a:prstGeom prst="trapezoid">
          <a:avLst>
            <a:gd name="adj" fmla="val 84968"/>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r>
            <a:rPr lang="el-GR" sz="2600" kern="1200"/>
            <a:t>ΤΡΟΦΙΜΑ</a:t>
          </a:r>
        </a:p>
      </dsp:txBody>
      <dsp:txXfrm>
        <a:off x="1454727" y="0"/>
        <a:ext cx="1454727" cy="856043"/>
      </dsp:txXfrm>
    </dsp:sp>
    <dsp:sp modelId="{1BF806E6-F548-4D6B-952A-B8E64AF1EB27}">
      <dsp:nvSpPr>
        <dsp:cNvPr id="0" name=""/>
        <dsp:cNvSpPr/>
      </dsp:nvSpPr>
      <dsp:spPr>
        <a:xfrm>
          <a:off x="727363" y="856043"/>
          <a:ext cx="2909454" cy="856043"/>
        </a:xfrm>
        <a:prstGeom prst="trapezoid">
          <a:avLst>
            <a:gd name="adj" fmla="val 84968"/>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r>
            <a:rPr lang="el-GR" sz="2600" kern="1200"/>
            <a:t>ΚΟΜΠΟΣΤ</a:t>
          </a:r>
        </a:p>
      </dsp:txBody>
      <dsp:txXfrm>
        <a:off x="1236518" y="856043"/>
        <a:ext cx="1891145" cy="856043"/>
      </dsp:txXfrm>
    </dsp:sp>
    <dsp:sp modelId="{6C825190-2CEA-43DF-A1FE-B4BF65894E9B}">
      <dsp:nvSpPr>
        <dsp:cNvPr id="0" name=""/>
        <dsp:cNvSpPr/>
      </dsp:nvSpPr>
      <dsp:spPr>
        <a:xfrm>
          <a:off x="0" y="1712086"/>
          <a:ext cx="4364181" cy="856043"/>
        </a:xfrm>
        <a:prstGeom prst="trapezoid">
          <a:avLst>
            <a:gd name="adj" fmla="val 84968"/>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r>
            <a:rPr lang="el-GR" sz="2600" kern="1200"/>
            <a:t>ΠΕΡΙΣΕΥΜΑΤΑ</a:t>
          </a:r>
        </a:p>
      </dsp:txBody>
      <dsp:txXfrm>
        <a:off x="763731" y="1712086"/>
        <a:ext cx="2836718" cy="856043"/>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9T11:45:47.363"/>
    </inkml:context>
    <inkml:brush xml:id="br0">
      <inkml:brushProperty name="width" value="0.1" units="cm"/>
      <inkml:brushProperty name="height" value="0.1" units="cm"/>
      <inkml:brushProperty name="color" value="#E71224"/>
    </inkml:brush>
  </inkml:definitions>
  <inkml:trace contextRef="#ctx0" brushRef="#br0">21564 9059 16383 0 0,'6'0'0'0'0,"8"0"0"0"0,8 0 0 0 0,6 0 0 0 0,5 0 0 0 0,2 0 0 0 0,-4-7 0 0 0,-2-1 0 0 0,1 1 0 0 0,1 0 0 0 0,1 3 0 0 0,2 1 0 0 0,1 2 0 0 0,0 0 0 0 0,1 1 0 0 0,0 0 0 0 0,0 1 0 0 0,-6 5 0 0 0,-2 3 0 0 0,0-1 0 0 0,2 4 0 0 0,2 1 0 0 0,1-3 0 0 0,1 4 0 0 0,2-1 0 0 0,-1 4 0 0 0,2-2 0 0 0,-7 4 0 0 0,-2-3 0 0 0,0-2 0 0 0,2-5 0 0 0,2-4 0 0 0,1-2 0 0 0,1-2 0 0 0,-5 5 0 0 0,-1 1 0 0 0,0 0 0 0 0,2-1 0 0 0,2-3 0 0 0,2 0 0 0 0,0-2 0 0 0,2-1 0 0 0,0 0 0 0 0,0 0 0 0 0,0 0 0 0 0,0-1 0 0 0,0 1 0 0 0,0 0 0 0 0,0 0 0 0 0,0 0 0 0 0,0 6 0 0 0,0 2 0 0 0,6 0 0 0 0,2-2 0 0 0,0-1 0 0 0,-2-3 0 0 0,-8 6 0 0 0,-4 1 0 0 0,0-2 0 0 0,0-1 0 0 0,-4 5 0 0 0,-2-1 0 0 0,3-1 0 0 0,1-2 0 0 0,3-3 0 0 0,3-2 0 0 0,0-1 0 0 0,2 0 0 0 0,0-2 0 0 0,0-5 0 0 0,1-3 0 0 0,-1 1 0 0 0,0 2 0 0 0,0 1 0 0 0,0 2 0 0 0,0 2 0 0 0,0 0 0 0 0,0 1 0 0 0,0 0 0 0 0,0 1 0 0 0,-1-1 0 0 0,-5-6 0 0 0,-2-2 0 0 0,0 1 0 0 0,2 1 0 0 0,1 1 0 0 0,2 2 0 0 0,2 2 0 0 0,-6-6 0 0 0,-1-1 0 0 0,0 1 0 0 0,2 1 0 0 0,-4 2 0 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8T17:51:08.656"/>
    </inkml:context>
    <inkml:brush xml:id="br0">
      <inkml:brushProperty name="width" value="0.35" units="cm"/>
      <inkml:brushProperty name="height" value="0.35" units="cm"/>
      <inkml:brushProperty name="color" value="#FF0066"/>
    </inkml:brush>
  </inkml:definitions>
  <inkml:trace contextRef="#ctx0" brushRef="#br0">3942 11377 16383 0 0,'0'6'0'0'0,"0"13"0"0"0,0 17 0 0 0,0 25 0 0 0,0 20 0 0 0,0 14 0 0 0,0-3 0 0 0,0-5 0 0 0,6-12 0 0 0,2-12 0 0 0,6-12 0 0 0,0-7 0 0 0,3-6 0 0 0,0-4 0 0 0,2-1 0 0 0,5-6 0 0 0,-3-3 0 0 0,1-4 0 0 0,4 0 0 0 0,2-4 0 0 0,3-4 0 0 0,2-4 0 0 0,2-4 0 0 0,0-2 0 0 0,0-2 0 0 0,1-6 0 0 0,-1-3 0 0 0,1-5 0 0 0,-1-1 0 0 0,6-3 0 0 0,2-5 0 0 0,0-5 0 0 0,4-8 0 0 0,0-12 0 0 0,-2-2 0 0 0,-2-5 0 0 0,-10 1 0 0 0,-3 3 0 0 0,-7 0 0 0 0,-8 1 0 0 0,0-2 0 0 0,-3-5 0 0 0,-3-3 0 0 0,2-11 0 0 0,0-10 0 0 0,-2-4 0 0 0,-3 7 0 0 0,-2 11 0 0 0,-2 11 0 0 0,-1 20 0 0 0,-1 23 0 0 0,0 19 0 0 0,-1 15 0 0 0,1 10 0 0 0,-1 5 0 0 0,1 3 0 0 0,0 0 0 0 0,6 0 0 0 0,2-1 0 0 0,5-1 0 0 0,1 0 0 0 0,4-2 0 0 0,-1 1 0 0 0,2-1 0 0 0,-2-1 0 0 0,2 1 0 0 0,-2 0 0 0 0,2 0 0 0 0,-2 0 0 0 0,2 0 0 0 0,3 0 0 0 0,5 0 0 0 0,3-6 0 0 0,-4-2 0 0 0,0-6 0 0 0,-4 0 0 0 0,0-4 0 0 0,2-4 0 0 0,3-5 0 0 0,-4 2 0 0 0,2-1 0 0 0,-5-7 0 0 0,-5-4 0 0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8T17:51:08.657"/>
    </inkml:context>
    <inkml:brush xml:id="br0">
      <inkml:brushProperty name="width" value="0.35" units="cm"/>
      <inkml:brushProperty name="height" value="0.35" units="cm"/>
      <inkml:brushProperty name="color" value="#FF0066"/>
    </inkml:brush>
  </inkml:definitions>
  <inkml:trace contextRef="#ctx0" brushRef="#br0">5502 11180 16383 0 0,'-6'0'0'0'0,"-8"0"0"0"0,-7 0 0 0 0,-7 0 0 0 0,3 6 0 0 0,-2 8 0 0 0,5 7 0 0 0,5 7 0 0 0,6 4 0 0 0,-1 2 0 0 0,2 2 0 0 0,2 1 0 0 0,2-1 0 0 0,3 0 0 0 0,1 0 0 0 0,2 0 0 0 0,0-1 0 0 0,1 0 0 0 0,5 0 0 0 0,2 0 0 0 0,6 0 0 0 0,0 0 0 0 0,4 0 0 0 0,-1 0 0 0 0,2-6 0 0 0,-1-2 0 0 0,1-5 0 0 0,-2-1 0 0 0,2-4 0 0 0,3-5 0 0 0,5-4 0 0 0,3-4 0 0 0,2-2 0 0 0,3-2 0 0 0,-6 6 0 0 0,-1 0 0 0 0,0 7 0 0 0,1 0 0 0 0,3-1 0 0 0,0-4 0 0 0,-4-8 0 0 0,-1-5 0 0 0,-6-7 0 0 0,1-2 0 0 0,1-4 0 0 0,4 1 0 0 0,-4-3 0 0 0,1 2 0 0 0,-4-1 0 0 0,1-5 0 0 0,-4-2 0 0 0,2 1 0 0 0,-2 0 0 0 0,-5-1 0 0 0,-4-3 0 0 0,3 3 0 0 0,-1 1 0 0 0,-2-2 0 0 0,-2-1 0 0 0,-9-3 0 0 0,-9-2 0 0 0,-2-1 0 0 0,-6-1 0 0 0,-4 0 0 0 0,1-1 0 0 0,-2 1 0 0 0,-1 0 0 0 0,3-1 0 0 0,-1 1 0 0 0,4 0 0 0 0,0 6 0 0 0,2 2 0 0 0,0 5 0 0 0,-5 7 0 0 0,-3 6 0 0 0,-3 4 0 0 0,2-2 0 0 0,1-1 0 0 0,5 1 0 0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8T17:51:08.658"/>
    </inkml:context>
    <inkml:brush xml:id="br0">
      <inkml:brushProperty name="width" value="0.35" units="cm"/>
      <inkml:brushProperty name="height" value="0.35" units="cm"/>
      <inkml:brushProperty name="color" value="#FF0066"/>
    </inkml:brush>
  </inkml:definitions>
  <inkml:trace contextRef="#ctx0" brushRef="#br0">5900 11245 16383 0 0,'0'6'0'0'0,"0"8"0"0"0,0 7 0 0 0,6 6 0 0 0,2 5 0 0 0,0 3 0 0 0,-2 1 0 0 0,4 0 0 0 0,1 1 0 0 0,-2-1 0 0 0,3 0 0 0 0,0 0 0 0 0,4-1 0 0 0,-1 0 0 0 0,-3 0 0 0 0,3-6 0 0 0,-2-2 0 0 0,3-6 0 0 0,5 0 0 0 0,5-4 0 0 0,-2 2 0 0 0,1-4 0 0 0,-5 3 0 0 0,2-2 0 0 0,-4 2 0 0 0,1 4 0 0 0,4 4 0 0 0,-3 4 0 0 0,2-3 0 0 0,2-7 0 0 0,-2 0 0 0 0,1-4 0 0 0,-3-10 0 0 0,-12-13 0 0 0,-12-22-16383 0 0,-7-7 16383 0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8T17:51:08.659"/>
    </inkml:context>
    <inkml:brush xml:id="br0">
      <inkml:brushProperty name="width" value="0.35" units="cm"/>
      <inkml:brushProperty name="height" value="0.35" units="cm"/>
      <inkml:brushProperty name="color" value="#FF0066"/>
    </inkml:brush>
  </inkml:definitions>
  <inkml:trace contextRef="#ctx0" brushRef="#br0">6324 11205 16383 0 0,'0'12'0'0'0,"5"16"0"0"0,15 20 0 0 0,16 15 0 0 0,7 14 0 0 0,8 6 0 0 0,2 1 0 0 0,-3-2 0 0 0,3-9 0 0 0,-8-11 0 0 0,-6-11 0 0 0,-4-13 0 0 0,-7-7 0 0 0,-3-9 0 0 0,1-3 0 0 0,1-4 0 0 0,-3 2 0 0 0,-1-3 0 0 0,3-4 0 0 0,2-3 0 0 0,-3 3 0 0 0,-1 0 0 0 0,3-2 0 0 0,2-2 0 0 0,-4-8 0 0 0,-7-10 0 0 0,1-9 0 0 0,-4-6 0 0 0,-4-11 0 0 0,-4-5 0 0 0,-3-1 0 0 0,-2-5 0 0 0,-2 0 0 0 0,-1 3 0 0 0,1 2 0 0 0,-1-2 0 0 0,0 0 0 0 0,-5-10 0 0 0,-3-7 0 0 0,-4-5 0 0 0,-1-3 0 0 0,-4 5 0 0 0,1 8 0 0 0,4 7 0 0 0,4 7 0 0 0,-3 11 0 0 0,-5 11 0 0 0,-5 3-16383 0 0,0 5 16383 0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8T17:51:08.660"/>
    </inkml:context>
    <inkml:brush xml:id="br0">
      <inkml:brushProperty name="width" value="0.35" units="cm"/>
      <inkml:brushProperty name="height" value="0.35" units="cm"/>
      <inkml:brushProperty name="color" value="#FF0066"/>
    </inkml:brush>
  </inkml:definitions>
  <inkml:trace contextRef="#ctx0" brushRef="#br0">7807 11121 16383 0 0,'0'-6'0'0'0,"-6"-2"0"0"0,-8 1 0 0 0,-7 0 0 0 0,-7 3 0 0 0,-4 1 0 0 0,4 8 0 0 0,0 2 0 0 0,-1 1 0 0 0,-2 4 0 0 0,0 1 0 0 0,-3 3 0 0 0,0 0 0 0 0,5 2 0 0 0,2 5 0 0 0,-1-2 0 0 0,5 2 0 0 0,0-4 0 0 0,4 2 0 0 0,-1 2 0 0 0,4 4 0 0 0,-3-3 0 0 0,3 1 0 0 0,4 1 0 0 0,10 69 0 0 0,11 17 0 0 0,4-4 0 0 0,6-20 0 0 0,6-26 0 0 0,-2-17 0 0 0,2-16 0 0 0,2-13 0 0 0,2-9 0 0 0,3 0 0 0 0,1-2 0 0 0,2 6 0 0 0,0-1 0 0 0,0-1 0 0 0,1-2 0 0 0,-1-2 0 0 0,1 3 0 0 0,-1 1 0 0 0,0 5 0 0 0,0 0 0 0 0,-6 3 0 0 0,-2-1 0 0 0,-5 3 0 0 0,-1-2 0 0 0,2-4 0 0 0,-3-10 0 0 0,-11-17 0 0 0,-18-25-16383 0 0,-8-5 16383 0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8T17:51:08.661"/>
    </inkml:context>
    <inkml:brush xml:id="br0">
      <inkml:brushProperty name="width" value="0.35" units="cm"/>
      <inkml:brushProperty name="height" value="0.35" units="cm"/>
      <inkml:brushProperty name="color" value="#FF0066"/>
    </inkml:brush>
  </inkml:definitions>
  <inkml:trace contextRef="#ctx0" brushRef="#br0">7382 11385 16383 0 0,'6'0'0'0'0,"8"0"0"0"0,7 0 0 0 0,1-6 0 0 0,2-2 0 0 0,2 0 0 0 0,4 2 0 0 0,2 2 0 0 0,-4 7 0 0 0,-1 4 0 0 0,-5 6 0 0 0,-6 7 0 0 0,-6-6 0 0 0,-5-6 0 0 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8T17:51:08.662"/>
    </inkml:context>
    <inkml:brush xml:id="br0">
      <inkml:brushProperty name="width" value="0.35" units="cm"/>
      <inkml:brushProperty name="height" value="0.35" units="cm"/>
      <inkml:brushProperty name="color" value="#FF0066"/>
    </inkml:brush>
  </inkml:definitions>
  <inkml:trace contextRef="#ctx0" brushRef="#br0">3863 11165 16383 0 0,'0'6'0'0'0,"0"8"0"0"0,0 8 0 0 0,0 5 0 0 0,0 5 0 0 0,0 2 0 0 0,0 2 0 0 0,0 1 0 0 0,6-7 0 0 0,2-1 0 0 0,5-1 0 0 0,1 2 0 0 0,4 1 0 0 0,-1 1 0 0 0,2 2 0 0 0,-2 0 0 0 0,-3 1 0 0 0,-5 0 0 0 0,2-6 0 0 0,0-1 0 0 0,-3-1 0 0 0,-2 3 0 0 0,-3 0 0 0 0,5 3 0 0 0,1 0 0 0 0,-2 2 0 0 0,-1 0 0 0 0,-2 0 0 0 0,-2 0 0 0 0,-1 1 0 0 0,5-1 0 0 0,2 0 0 0 0,-1 0 0 0 0,-1-12 0 0 0,-2-10 0 0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8T17:51:08.663"/>
    </inkml:context>
    <inkml:brush xml:id="br0">
      <inkml:brushProperty name="width" value="0.35" units="cm"/>
      <inkml:brushProperty name="height" value="0.35" units="cm"/>
      <inkml:brushProperty name="color" value="#FF0066"/>
    </inkml:brush>
  </inkml:definitions>
  <inkml:trace contextRef="#ctx0" brushRef="#br0">4836 10980 16383 0 0,'0'6'0'0'0,"0"8"0"0"0,0 7 0 0 0,0 7 0 0 0,0 4 0 0 0,-6 2 0 0 0,-2 2 0 0 0,1 1 0 0 0,1-1 0 0 0,-5 0 0 0 0,1 0 0 0 0,1 0 0 0 0,-4-7 0 0 0,1-1 0 0 0,2-1 0 0 0,-3-4 0 0 0,0 0 0 0 0,-2 1 0 0 0,0 4 0 0 0,3 2 0 0 0,3 2 0 0 0,-2-4 0 0 0,0-1 0 0 0,3 0 0 0 0,-4 3 0 0 0,0 1 0 0 0,3 2 0 0 0,-4-5 0 0 0,0-2 0 0 0,4 2 0 0 0,2 1 0 0 0,-4-4 0 0 0,1 0 0 0 0,1 1 0 0 0,3 3 0 0 0,-3-4 0 0 0,-2-1 0 0 0,3 3 0 0 0,-4 1 0 0 0,0 3 0 0 0,-4 2 0 0 0,1 1 0 0 0,-3-5 0 0 0,2-2 0 0 0,3 1 0 0 0,-2-5 0 0 0,2 1 0 0 0,-3-5 0 0 0,1 0 0 0 0,3-8 0 0 0,4-6 0 0 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8T17:51:08.664"/>
    </inkml:context>
    <inkml:brush xml:id="br0">
      <inkml:brushProperty name="width" value="0.35" units="cm"/>
      <inkml:brushProperty name="height" value="0.35" units="cm"/>
      <inkml:brushProperty name="color" value="#FF0066"/>
    </inkml:brush>
  </inkml:definitions>
  <inkml:trace contextRef="#ctx0" brushRef="#br0">4524 11536 16383 0 0,'6'0'0'0'0,"8"0"0"0"0,8 0 0 0 0,5 0 0 0 0,5 0 0 0 0,-4 6 0 0 0,0 2 0 0 0,1-1 0 0 0,2 5 0 0 0,1 0 0 0 0,1 5 0 0 0,1-2 0 0 0,1-2 0 0 0,0 1 0 0 0,0 0 0 0 0,1-4 0 0 0,-1-3 0 0 0,0-2 0 0 0,0-3 0 0 0,-6 5 0 0 0,-2 0 0 0 0,-5 6 0 0 0,-1 1 0 0 0,-4 3 0 0 0,1-1 0 0 0,-2 3 0 0 0,-4-2 0 0 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8T17:51:08.665"/>
    </inkml:context>
    <inkml:brush xml:id="br0">
      <inkml:brushProperty name="width" value="0.35" units="cm"/>
      <inkml:brushProperty name="height" value="0.35" units="cm"/>
      <inkml:brushProperty name="color" value="#FF0066"/>
    </inkml:brush>
  </inkml:definitions>
  <inkml:trace contextRef="#ctx0" brushRef="#br0">3916 11139 16383 0 0,'0'6'0'0'0,"0"8"0"0"0,6 7 0 0 0,8 7 0 0 0,7 3 0 0 0,7 4 0 0 0,-3 1 0 0 0,2-6 0 0 0,1-1 0 0 0,-3 0 0 0 0,-1 1 0 0 0,-4 7 0 0 0,1 9 0 0 0,2 9 0 0 0,-3 13 0 0 0,2 7 0 0 0,-3-4 0 0 0,-5-7 0 0 0,-5-10 0 0 0,2-13 0 0 0,-1-8 0 0 0,-2-3 0 0 0,-2-1 0 0 0,-3 0 0 0 0,-1 1 0 0 0,-1 2 0 0 0,-1 2 0 0 0,-1 0 0 0 0,1 0 0 0 0,-1 1 0 0 0,7-5 0 0 0,2-3 0 0 0,5-5 0 0 0,1-1 0 0 0,4-4 0 0 0,-2 2 0 0 0,4-4 0 0 0,-3 3 0 0 0,-4 4 0 0 0,2-2 0 0 0,-1 1 0 0 0,-4 4 0 0 0,3 3 0 0 0,-1-3 0 0 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8T17:51:08.666"/>
    </inkml:context>
    <inkml:brush xml:id="br0">
      <inkml:brushProperty name="width" value="0.35" units="cm"/>
      <inkml:brushProperty name="height" value="0.35" units="cm"/>
      <inkml:brushProperty name="color" value="#FFC114"/>
    </inkml:brush>
  </inkml:definitions>
  <inkml:trace contextRef="#ctx0" brushRef="#br0">9393 11306 16383 0 0,'0'6'0'0'0,"0"8"0"0"0,0 7 0 0 0,0 13 0 0 0,0 6 0 0 0,0 8 0 0 0,0 7 0 0 0,0 2 0 0 0,0 2 0 0 0,6-3 0 0 0,2 1 0 0 0,-1-4 0 0 0,-1-4 0 0 0,4-5 0 0 0,7-9 0 0 0,6-12 0 0 0,5-9 0 0 0,4-7 0 0 0,2-5 0 0 0,-4-8 0 0 0,-2-4 0 0 0,-5-5 0 0 0,-1-1 0 0 0,-4-3 0 0 0,1 1 0 0 0,3-2 0 0 0,3 2 0 0 0,-1-1 0 0 0,0 2 0 0 0,2 4 0 0 0,3-2 0 0 0,-4-3 0 0 0,0-6 0 0 0,2-4 0 0 0,-4-4 0 0 0,0-2 0 0 0,2-1 0 0 0,3-1 0 0 0,3 1 0 0 0,1 5 0 0 0,2 2 0 0 0,1 6 0 0 0,0 1 0 0 0,1-3 0 0 0,-1-2 0 0 0,1 3 0 0 0,-1-1 0 0 0,0-2 0 0 0,0 3 0 0 0,0 0 0 0 0,0 4 0 0 0,-6-1 0 0 0,-1 3 0 0 0,-7-2 0 0 0,-6-3 0 0 0,-6 8 0 0 0,-10 6 0 0 0,-5 10 0 0 0,-8 6 0 0 0,-7 6 0 0 0,0 8 0 0 0,-2-1 0 0 0,-4 3 0 0 0,-2 2 0 0 0,-3-2 0 0 0,-2-6 0 0 0,-1-5 0 0 0,0-6 0 0 0,5 2 0 0 0,2 0 0 0 0,0-2 0 0 0,5 5 0 0 0,6 5 0 0 0,6 6 0 0 0,5 5 0 0 0,3 4 0 0 0,3 2 0 0 0,1 1 0 0 0,0 1 0 0 0,0 1 0 0 0,0-1 0 0 0,6-1 0 0 0,1 1 0 0 0,0-1 0 0 0,-2 0 0 0 0,4 0 0 0 0,1 0 0 0 0,-2 0 0 0 0,3-6 0 0 0,1-2 0 0 0,-3 1 0 0 0,3-5 0 0 0,-1-1 0 0 0,4-3 0 0 0,5-5 0 0 0,-1 0 0 0 0,2 5 0 0 0,-3 4 0 0 0,-4 5 0 0 0,-6-14-16383 0 0,-3-11 16383 0 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8T17:51:08.667"/>
    </inkml:context>
    <inkml:brush xml:id="br0">
      <inkml:brushProperty name="width" value="0.35" units="cm"/>
      <inkml:brushProperty name="height" value="0.35" units="cm"/>
      <inkml:brushProperty name="color" value="#FFC114"/>
    </inkml:brush>
  </inkml:definitions>
  <inkml:trace contextRef="#ctx0" brushRef="#br0">10987 11245 16383 0 0,'-6'0'0'0'0,"-8"0"0"0"0,-8 0 0 0 0,-5 0 0 0 0,-5 0 0 0 0,-2 0 0 0 0,-2 0 0 0 0,-1 0 0 0 0,1 6 0 0 0,-1 2 0 0 0,1 5 0 0 0,1 1 0 0 0,6 4 0 0 0,1 5 0 0 0,7 4 0 0 0,6 3 0 0 0,6 4 0 0 0,4 1 0 0 0,3 0 0 0 0,2 1 0 0 0,1 0 0 0 0,1 0 0 0 0,-1 5 0 0 0,0 2 0 0 0,-1 0 0 0 0,1-2 0 0 0,-1-1 0 0 0,0-3 0 0 0,0 0 0 0 0,0-2 0 0 0,6 0 0 0 0,2 0 0 0 0,5-1 0 0 0,7 1 0 0 0,0 0 0 0 0,2-6 0 0 0,4-8 0 0 0,3-8 0 0 0,-4 1 0 0 0,1-3 0 0 0,1-3 0 0 0,3-3 0 0 0,1-2 0 0 0,2-2 0 0 0,1-1 0 0 0,1 0 0 0 0,0-1 0 0 0,0 1 0 0 0,1-1 0 0 0,-1 1 0 0 0,0-1 0 0 0,-5-5 0 0 0,-3-2 0 0 0,0 1 0 0 0,2-5 0 0 0,2-6 0 0 0,-5-6 0 0 0,0 1 0 0 0,-5-2 0 0 0,0-2 0 0 0,-4-2 0 0 0,2 3 0 0 0,-3 0 0 0 0,2-1 0 0 0,-2-2 0 0 0,-4-2 0 0 0,2-2 0 0 0,-1-1 0 0 0,-3-1 0 0 0,-4 0 0 0 0,-1 0 0 0 0,-3-1 0 0 0,-2 1 0 0 0,0 0 0 0 0,0 0 0 0 0,-1 0 0 0 0,-6 0 0 0 0,-1 0 0 0 0,-6 0 0 0 0,-6 6 0 0 0,-6 7 0 0 0,-4 9 0 0 0,-3 5 0 0 0,-2 5 0 0 0,-1-3 0 0 0,0-1 0 0 0,5-5 0 0 0,3-1 0 0 0,6-3 0 0 0,7 0 0 0 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8T17:51:08.668"/>
    </inkml:context>
    <inkml:brush xml:id="br0">
      <inkml:brushProperty name="width" value="0.35" units="cm"/>
      <inkml:brushProperty name="height" value="0.35" units="cm"/>
      <inkml:brushProperty name="color" value="#FFC114"/>
    </inkml:brush>
  </inkml:definitions>
  <inkml:trace contextRef="#ctx0" brushRef="#br0">11642 11351 16383 0 0,'0'6'0'0'0,"0"7"0"0"0,-6 9 0 0 0,-2 5 0 0 0,0 5 0 0 0,-4 3 0 0 0,0 1 0 0 0,2 0 0 0 0,2 1 0 0 0,-3-1 0 0 0,1 0 0 0 0,1-1 0 0 0,-3 1 0 0 0,0-1 0 0 0,2 0 0 0 0,-3 0 0 0 0,1 0 0 0 0,-4 0 0 0 0,1 0 0 0 0,-3-1 0 0 0,2 1 0 0 0,3 0 0 0 0,-2 0 0 0 0,2 0 0 0 0,3 0 0 0 0,-3-6 0 0 0,1-2 0 0 0,2 1 0 0 0,-3-5 0 0 0,1 0 0 0 0,3 1 0 0 0,-4 4 0 0 0,1 2 0 0 0,2 2 0 0 0,-3-4 0 0 0,1-1 0 0 0,2 1 0 0 0,-3 1 0 0 0,1 2 0 0 0,2 2 0 0 0,-3-5 0 0 0,1-1 0 0 0,2 0 0 0 0,3 2 0 0 0,-4-3 0 0 0,1-2 0 0 0,2 2 0 0 0,2 3 0 0 0,-4-4 0 0 0,0-12 0 0 0,7-9 0 0 0,5-10 0 0 0,2-11 0 0 0,5-1 0 0 0,3-5 0 0 0,-2-4 0 0 0,-3-3 0 0 0,-1-3 0 0 0,3 5 0 0 0,0 0 0 0 0,-1 0 0 0 0,-2-2 0 0 0,4-1 0 0 0,0-2 0 0 0,5 5 0 0 0,-1 1 0 0 0,-2 0 0 0 0,2 4 0 0 0,-1 0 0 0 0,4 4 0 0 0,-2-1 0 0 0,-3-3 0 0 0,2 3 0 0 0,-1-2 0 0 0,-3-2 0 0 0,-3-4 0 0 0,3-3 0 0 0,1-2 0 0 0,-3-1 0 0 0,-2-1 0 0 0,4 5 0 0 0,0 3 0 0 0,-2-1 0 0 0,4 4 0 0 0,0 1 0 0 0,-2-2 0 0 0,3 4 0 0 0,-1-2 0 0 0,4 5 0 0 0,-1 10 0 0 0,-3 13 0 0 0,-9 11 0 0 0,-6 9 0 0 0,-2 7 0 0 0,-6 3 0 0 0,-1 1 0 0 0,1 2 0 0 0,3-1 0 0 0,2 0 0 0 0,3-1 0 0 0,2 0 0 0 0,6-6 0 0 0,9-9 0 0 0,8-7 0 0 0,6-7 0 0 0,4-4 0 0 0,3-3 0 0 0,1-1 0 0 0,1 0 0 0 0,-6 5 0 0 0,-3 3 0 0 0,0-1 0 0 0,2 0 0 0 0,1-2 0 0 0,-5-7 0 0 0,0-4 0 0 0,1-6 0 0 0,2-7 0 0 0,2 0 0 0 0,-5-2 0 0 0,-6-4 0 0 0,-1 3 0 0 0,-3-1 0 0 0,1 3 0 0 0,4 1 0 0 0,-2-4 0 0 0,2 3 0 0 0,-3-1 0 0 0,2 3 0 0 0,-2-1 0 0 0,1-3 0 0 0,-3-3 0 0 0,3 2 0 0 0,-3-1 0 0 0,2-1 0 0 0,5-3 0 0 0,-3-2 0 0 0,2 4 0 0 0,3 0 0 0 0,-3 0 0 0 0,1 4 0 0 0,-3-1 0 0 0,-6-1 0 0 0,2 3 0 0 0,-9 6 0 0 0,-5 11 0 0 0,-9 12 0 0 0,-3 12 0 0 0,-6 1 0 0 0,-1 5 0 0 0,4 3 0 0 0,-3-3 0 0 0,2 0 0 0 0,2 2 0 0 0,-1 2 0 0 0,0 2 0 0 0,4 2 0 0 0,2 49 0 0 0,3 16 0 0 0,1-2 0 0 0,3-12 0 0 0,0-14 0 0 0,0-13 0 0 0,1-10 0 0 0,-1-8 0 0 0,1-4 0 0 0,-1-7 0 0 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8T17:51:08.669"/>
    </inkml:context>
    <inkml:brush xml:id="br0">
      <inkml:brushProperty name="width" value="0.35" units="cm"/>
      <inkml:brushProperty name="height" value="0.35" units="cm"/>
      <inkml:brushProperty name="color" value="#FFC114"/>
    </inkml:brush>
  </inkml:definitions>
  <inkml:trace contextRef="#ctx0" brushRef="#br0">12303 12410 16383 0 0,'0'-6'0'0'0,"0"-7"0"0"0,0-9 0 0 0,0-5 0 0 0,0-5 0 0 0,6 3 0 0 0,2 1 0 0 0,0-1 0 0 0,-2-1 0 0 0,4-2 0 0 0,0-1 0 0 0,-1-1 0 0 0,4-1 0 0 0,-1 0 0 0 0,4-6 0 0 0,-1-3 0 0 0,3 2 0 0 0,5 6 0 0 0,-2 5 0 0 0,1 6 0 0 0,-3 3 0 0 0,2 4 0 0 0,-4 0 0 0 0,-3-4 0 0 0,0 3 0 0 0,-1-2 0 0 0,3-3 0 0 0,-2-4 0 0 0,4 4 0 0 0,-2-1 0 0 0,2-2 0 0 0,-1-2 0 0 0,-5-2 0 0 0,3 4 0 0 0,-2 1 0 0 0,-3 10 0 0 0,-3 15 0 0 0,3 12 0 0 0,0 12 0 0 0,4 6 0 0 0,6 6 0 0 0,5-5 0 0 0,5 0 0 0 0,8 0 0 0 0,11-5 0 0 0,8 0 0 0 0,6-5 0 0 0,11-6 0 0 0,10 1 0 0 0,9-3 0 0 0,7-2 0 0 0,-3-4 0 0 0,-11-2 0 0 0,-8-3 0 0 0,-12 0 0 0 0,-11 4 0 0 0,-15 8 0 0 0,-14 8 0 0 0,-17 0 0 0 0,-17 3 0 0 0,-13-4 0 0 0,-8 2 0 0 0,-5-3 0 0 0,-4 1 0 0 0,0-3 0 0 0,0 1 0 0 0,0-1 0 0 0,1 1 0 0 0,7 4 0 0 0,2-1 0 0 0,6 0 0 0 0,7 4 0 0 0,6 3 0 0 0,4 3 0 0 0,4 2 0 0 0,1 2 0 0 0,-5 0 0 0 0,-1 0 0 0 0,-1 1 0 0 0,2 0 0 0 0,-5-1 0 0 0,0 0 0 0 0,1 0 0 0 0,3 1 0 0 0,-4-7 0 0 0,-1-2 0 0 0,3-6 0 0 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8T17:51:08.670"/>
    </inkml:context>
    <inkml:brush xml:id="br0">
      <inkml:brushProperty name="width" value="0.35" units="cm"/>
      <inkml:brushProperty name="height" value="0.35" units="cm"/>
      <inkml:brushProperty name="color" value="#FFC114"/>
    </inkml:brush>
  </inkml:definitions>
  <inkml:trace contextRef="#ctx0" brushRef="#br0">14185 11800 16383 0 0,'-12'0'0'0'0,"-9"0"0"0"0,-14 0 0 0 0,-7 0 0 0 0,-2 6 0 0 0,1 2 0 0 0,1-1 0 0 0,3 5 0 0 0,1 1 0 0 0,1 3 0 0 0,-4-1 0 0 0,-2 4 0 0 0,0-3 0 0 0,3 3 0 0 0,1-2 0 0 0,1-4 0 0 0,8 2 0 0 0,3-2 0 0 0,-1-3 0 0 0,6 3 0 0 0,-1-1 0 0 0,5 4 0 0 0,4 4 0 0 0,6 6 0 0 0,3 3 0 0 0,3 4 0 0 0,2 1 0 0 0,1 2 0 0 0,0 0 0 0 0,6-6 0 0 0,1-2 0 0 0,6 0 0 0 0,1 1 0 0 0,3-4 0 0 0,-1 0 0 0 0,2-5 0 0 0,-2 0 0 0 0,2-3 0 0 0,-2 2 0 0 0,2-3 0 0 0,4 2 0 0 0,3-2 0 0 0,4 2 0 0 0,3-2 0 0 0,1 3 0 0 0,1-3 0 0 0,1 2 0 0 0,0-1 0 0 0,-1 1 0 0 0,1-1 0 0 0,-1-5 0 0 0,0 3 0 0 0,0-2 0 0 0,0-3 0 0 0,0-3 0 0 0,0-3 0 0 0,-6-8 0 0 0,-2-3 0 0 0,-5-7 0 0 0,-1-1 0 0 0,2-3 0 0 0,3 1 0 0 0,-3-3 0 0 0,1 2 0 0 0,-4-1 0 0 0,1 2 0 0 0,-3-2 0 0 0,0 2 0 0 0,-1-1 0 0 0,1-5 0 0 0,-2-3 0 0 0,-4-4 0 0 0,-3-2 0 0 0,-4-3 0 0 0,-3 0 0 0 0,-1-1 0 0 0,-2 1 0 0 0,1-1 0 0 0,-1 0 0 0 0,0 1 0 0 0,-5 6 0 0 0,-3 2 0 0 0,2-1 0 0 0,-5-1 0 0 0,-1-1 0 0 0,-3 3 0 0 0,1 2 0 0 0,-4-2 0 0 0,3-2 0 0 0,-3 4 0 0 0,-4 0 0 0 0,2-1 0 0 0,-1-3 0 0 0,-4-2 0 0 0,-2-1 0 0 0,-3 4 0 0 0,-2 7 0 0 0,-1 7 0 0 0,5 6 0 0 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8T17:51:08.671"/>
    </inkml:context>
    <inkml:brush xml:id="br0">
      <inkml:brushProperty name="width" value="0.35" units="cm"/>
      <inkml:brushProperty name="height" value="0.35" units="cm"/>
      <inkml:brushProperty name="color" value="#FFC114"/>
    </inkml:brush>
  </inkml:definitions>
  <inkml:trace contextRef="#ctx0" brushRef="#br0">14971 12134 16383 0 0,'-6'0'0'0'0,"-8"0"0"0"0,-7 0 0 0 0,-7 0 0 0 0,-3 0 0 0 0,-4 0 0 0 0,-1 0 0 0 0,0 0 0 0 0,-1 0 0 0 0,1 0 0 0 0,0 0 0 0 0,6 6 0 0 0,3 2 0 0 0,-1-1 0 0 0,5 5 0 0 0,1 1 0 0 0,-3-3 0 0 0,3 3 0 0 0,0 0 0 0 0,4 3 0 0 0,-2-1 0 0 0,3 3 0 0 0,-2-1 0 0 0,3 2 0 0 0,4 3 0 0 0,3 5 0 0 0,5 3 0 0 0,1 3 0 0 0,3 1 0 0 0,0 1 0 0 0,1 1 0 0 0,5 0 0 0 0,9 0 0 0 0,1-1 0 0 0,4 1 0 0 0,-2-1 0 0 0,3 0 0 0 0,3-6 0 0 0,-2-2 0 0 0,1-6 0 0 0,2 0 0 0 0,4 2 0 0 0,1 4 0 0 0,3-4 0 0 0,2 1 0 0 0,0-4 0 0 0,0 0 0 0 0,1-2 0 0 0,-1-5 0 0 0,1-5 0 0 0,-1-3 0 0 0,0-3 0 0 0,0-7 0 0 0,0-4 0 0 0,0 1 0 0 0,0 1 0 0 0,0 8 0 0 0,0 3 0 0 0,0 2 0 0 0,0-1 0 0 0,0 0 0 0 0,-6-8 0 0 0,-8-9 0 0 0,-1-9 0 0 0,-5-6 0 0 0,-4-5 0 0 0,1-3 0 0 0,0-1 0 0 0,-4-1 0 0 0,-2 1 0 0 0,-2-1 0 0 0,-2 1 0 0 0,-2 1 0 0 0,0-7 0 0 0,-6-1 0 0 0,-3-5 0 0 0,-5 5 0 0 0,0 4 0 0 0,-4 9 0 0 0,1 3 0 0 0,-2 1 0 0 0,-4 4 0 0 0,-5 7 0 0 0,-2 5 0 0 0,-3-2 0 0 0,-1-4 0 0 0,-2-6 0 0 0,0 2 0 0 0,1-3 0 0 0,-1-3 0 0 0,1-3 0 0 0,5-2 0 0 0,15 3 0 0 0,15 7 0 0 0,14 8 0 0 0,10 10 0 0 0,7 8 0 0 0,11 7 0 0 0,3 9 0 0 0,1 0 0 0 0,-2 2 0 0 0,-3 4 0 0 0,-1 3 0 0 0,-3 2 0 0 0,-1 2 0 0 0,5 1 0 0 0,2 0 0 0 0,-1 1 0 0 0,-2-6 0 0 0,-1-9 0 0 0,-1-7 0 0 0,-2-6 0 0 0,-1-5 0 0 0,-6 4 0 0 0,-2 0 0 0 0,-6 5 0 0 0,0 0 0 0 0,-4 5 0 0 0,-11-8 0 0 0,-12-10 0 0 0,-29-29-16383 0 0,-9-10 16383 0 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8T17:51:08.672"/>
    </inkml:context>
    <inkml:brush xml:id="br0">
      <inkml:brushProperty name="width" value="0.35" units="cm"/>
      <inkml:brushProperty name="height" value="0.35" units="cm"/>
      <inkml:brushProperty name="color" value="#FFC114"/>
    </inkml:brush>
  </inkml:definitions>
  <inkml:trace contextRef="#ctx0" brushRef="#br0">15663 12462 16383 0 0,'6'0'0'0'0,"8"0"0"0"0,8 6 0 0 0,5 8 0 0 0,5 1 0 0 0,-4 5 0 0 0,0-2 0 0 0,1-3 0 0 0,2 1 0 0 0,1-2 0 0 0,7 3 0 0 0,3 4 0 0 0,6-1 0 0 0,1 1 0 0 0,-2 4 0 0 0,-2 3 0 0 0,-4-3 0 0 0,-3 0 0 0 0,-1 2 0 0 0,-2 3 0 0 0,0-5 0 0 0,-7 0 0 0 0,-1-4 0 0 0,-1-1 0 0 0,3-2 0 0 0,-5 1 0 0 0,1-3 0 0 0,1-4 0 0 0,-4 2 0 0 0,-5-1 0 0 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8T17:51:08.673"/>
    </inkml:context>
    <inkml:brush xml:id="br0">
      <inkml:brushProperty name="width" value="0.35" units="cm"/>
      <inkml:brushProperty name="height" value="0.35" units="cm"/>
      <inkml:brushProperty name="color" value="#FFC114"/>
    </inkml:brush>
  </inkml:definitions>
  <inkml:trace contextRef="#ctx0" brushRef="#br0">15690 13113 16383 0 0,'0'-6'0'0'0,"6"-8"0"0"0,8-7 0 0 0,1-7 0 0 0,5-4 0 0 0,-2-2 0 0 0,2-2 0 0 0,-1-1 0 0 0,0 7 0 0 0,-1 2 0 0 0,1 5 0 0 0,-3 2 0 0 0,3 3 0 0 0,-3 0 0 0 0,3-4 0 0 0,-3-4 0 0 0,3 3 0 0 0,-3-1 0 0 0,2 4 0 0 0,-1-1 0 0 0,-5 3 0 0 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8T17:51:08.674"/>
    </inkml:context>
    <inkml:brush xml:id="br0">
      <inkml:brushProperty name="width" value="0.35" units="cm"/>
      <inkml:brushProperty name="height" value="0.35" units="cm"/>
      <inkml:brushProperty name="color" value="#33CCFF"/>
    </inkml:brush>
  </inkml:definitions>
  <inkml:trace contextRef="#ctx0" brushRef="#br0">3969 12991 16383 0 0,'6'0'0'0'0,"2"6"0"0"0,5 2 0 0 0,7 5 0 0 0,6 1 0 0 0,4 4 0 0 0,-3 5 0 0 0,6-2 0 0 0,4 2 0 0 0,0 3 0 0 0,7 2 0 0 0,2 4 0 0 0,4 1 0 0 0,0 1 0 0 0,-2-4 0 0 0,-10-3 0 0 0,-5 1 0 0 0,-2-4 0 0 0,-1-1 0 0 0,1-4 0 0 0,-5 1 0 0 0,-1 2 0 0 0,1 4 0 0 0,-4 4 0 0 0,1-4 0 0 0,-4-6 0 0 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8T17:51:08.675"/>
    </inkml:context>
    <inkml:brush xml:id="br0">
      <inkml:brushProperty name="width" value="0.35" units="cm"/>
      <inkml:brushProperty name="height" value="0.35" units="cm"/>
      <inkml:brushProperty name="color" value="#33CCFF"/>
    </inkml:brush>
  </inkml:definitions>
  <inkml:trace contextRef="#ctx0" brushRef="#br0">4233 13308 16383 0 0,'0'-6'0'0'0,"0"-8"0"0"0,0-7 0 0 0,6-7 0 0 0,2-4 0 0 0,0-2 0 0 0,4 4 0 0 0,0 1 0 0 0,-2 0 0 0 0,-2-1 0 0 0,3-1 0 0 0,-1-2 0 0 0,-1-1 0 0 0,3-1 0 0 0,0 0 0 0 0,-2 0 0 0 0,3 6 0 0 0,-1 1 0 0 0,-2 1 0 0 0,3 4 0 0 0,-1 0 0 0 0,-2-2 0 0 0,3 3 0 0 0,-1 6 0 0 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8T17:51:08.676"/>
    </inkml:context>
    <inkml:brush xml:id="br0">
      <inkml:brushProperty name="width" value="0.35" units="cm"/>
      <inkml:brushProperty name="height" value="0.35" units="cm"/>
      <inkml:brushProperty name="color" value="#33CCFF"/>
    </inkml:brush>
  </inkml:definitions>
  <inkml:trace contextRef="#ctx0" brushRef="#br0">4366 12938 16383 0 0,'6'6'0'0'0,"7"2"0"0"0,9 0 0 0 0,5-2 0 0 0,5 4 0 0 0,3 0 0 0 0,1-1 0 0 0,0-2 0 0 0,1-3 0 0 0,-1-1 0 0 0,0-2 0 0 0,-1-1 0 0 0,1 0 0 0 0,-1 0 0 0 0,0-1 0 0 0,0 1 0 0 0,0-1 0 0 0,0 1 0 0 0,0 0 0 0 0,-1 6 0 0 0,1 2 0 0 0,-6-1 0 0 0</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8T17:51:08.677"/>
    </inkml:context>
    <inkml:brush xml:id="br0">
      <inkml:brushProperty name="width" value="0.35" units="cm"/>
      <inkml:brushProperty name="height" value="0.35" units="cm"/>
      <inkml:brushProperty name="color" value="#33CCFF"/>
    </inkml:brush>
  </inkml:definitions>
  <inkml:trace contextRef="#ctx0" brushRef="#br0">5703 12610 16383 0 0,'0'-6'0'0'0,"-5"-1"0"0"0,-9-1 0 0 0,-8 2 0 0 0,-5 2 0 0 0,-5 1 0 0 0,3 7 0 0 0,1 4 0 0 0,-1-1 0 0 0,-1 0 0 0 0,-2-3 0 0 0,-1 5 0 0 0,-1 1 0 0 0,-1-2 0 0 0,0 4 0 0 0,5 6 0 0 0,3 0 0 0 0,5 3 0 0 0,7 3 0 0 0,6 5 0 0 0,4 8 0 0 0,3 4 0 0 0,2 7 0 0 0,1 2 0 0 0,0 3 0 0 0,1 6 0 0 0,-1 3 0 0 0,-1 5 0 0 0,1-5 0 0 0,5-6 0 0 0,2-6 0 0 0,-1-7 0 0 0,5-10 0 0 0,0-5 0 0 0,5-1 0 0 0,4-5 0 0 0,5-6 0 0 0,4-7 0 0 0,3-4 0 0 0,2-3 0 0 0,1-2 0 0 0,0 0 0 0 0,0-2 0 0 0,-1 1 0 0 0,1 0 0 0 0,-1 1 0 0 0,1-1 0 0 0,-1 1 0 0 0,0 0 0 0 0,0 0 0 0 0,0-6 0 0 0,0-2 0 0 0,0 1 0 0 0,-1-5 0 0 0,1-7 0 0 0,0-5 0 0 0,0-5 0 0 0,-6-3 0 0 0,-1-2 0 0 0,-7-2 0 0 0,-6 0 0 0 0,-6-1 0 0 0,-4 1 0 0 0,-3 1 0 0 0,-2-1 0 0 0,-7 1 0 0 0,-2 0 0 0 0,0 0 0 0 0,2 0 0 0 0,2 0 0 0 0,2 0 0 0 0,1 0 0 0 0,2 0 0 0 0,0 0 0 0 0,0 0 0 0 0,0 0 0 0 0,1 0 0 0 0,-7 6 0 0 0,-2 2 0 0 0,1 0 0 0 0,-5-2 0 0 0,0-2 0 0 0,1 11 0 0 0,4 14 0 0 0,2 14 0 0 0,2 12 0 0 0,2 9 0 0 0,1 4 0 0 0,0 4 0 0 0,7-5 0 0 0,1-2 0 0 0,0-1 0 0 0,4-4 0 0 0,1-1 0 0 0,-3 2 0 0 0,4-5 0 0 0,-1 2 0 0 0,3-5 0 0 0,-1 2 0 0 0,3 3 0 0 0,-2 3 0 0 0,3-2 0 0 0,-2 0 0 0 0,2-3 0 0 0,3 0 0 0 0,-1 2 0 0 0,1 4 0 0 0,-3 3 0 0 0,1-3 0 0 0,-2-1 0 0 0,1-5 0 0 0,-3 0 0 0 0,3-3 0 0 0,-3 1 0 0 0,2 3 0 0 0,-1-2 0 0 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8T17:51:08.678"/>
    </inkml:context>
    <inkml:brush xml:id="br0">
      <inkml:brushProperty name="width" value="0.35" units="cm"/>
      <inkml:brushProperty name="height" value="0.35" units="cm"/>
      <inkml:brushProperty name="color" value="#33CCFF"/>
    </inkml:brush>
  </inkml:definitions>
  <inkml:trace contextRef="#ctx0" brushRef="#br0">6350 12462 16383 0 0,'0'6'0'0'0,"0"14"0"0"0,0 9 0 0 0,0 12 0 0 0,0 5 0 0 0,0 0 0 0 0,0-1 0 0 0,0-3 0 0 0,0-2 0 0 0,6-2 0 0 0,2-2 0 0 0,-1-1 0 0 0,-1 0 0 0 0,-1-1 0 0 0,-2 1 0 0 0,-2-1 0 0 0,-1 1 0 0 0,6-6 0 0 0,2-2 0 0 0,-1 0 0 0 0,-1 2 0 0 0,-2 2 0 0 0,-1 1 0 0 0,-2-4 0 0 0</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8T17:51:08.679"/>
    </inkml:context>
    <inkml:brush xml:id="br0">
      <inkml:brushProperty name="width" value="0.35" units="cm"/>
      <inkml:brushProperty name="height" value="0.35" units="cm"/>
      <inkml:brushProperty name="color" value="#33CCFF"/>
    </inkml:brush>
  </inkml:definitions>
  <inkml:trace contextRef="#ctx0" brushRef="#br0">8463 13728 16383 0 0,'0'-5'0'0'0,"-6"-9"0"0"0,-8-8 0 0 0,-7-11 0 0 0,-13-13 0 0 0,-11-10 0 0 0,-5-7 0 0 0,0-11 0 0 0,3-5 0 0 0,-2-7 0 0 0,6-6 0 0 0,6 0 0 0 0,2-2 0 0 0,8 3 0 0 0,8 5 0 0 0,7 12 0 0 0,0 6 0 0 0,2 2 0 0 0,3 8 0 0 0,2 0 0 0 0,2 5 0 0 0,2 6 0 0 0,7 4 0 0 0,8 4 0 0 0,8 2 0 0 0,6 8 0 0 0,10 3 0 0 0,11 0 0 0 0,14 4 0 0 0,9 6 0 0 0,4 5 0 0 0,1 6 0 0 0,-1 2 0 0 0,-1 9 0 0 0,-2 14 0 0 0,-1 23 0 0 0,-1 15 0 0 0,-1 15 0 0 0,-6 8 0 0 0,-8 2 0 0 0,-8-7 0 0 0,-6-11 0 0 0,-10-5 0 0 0,14 167 0 0 0,-2 50 0 0 0,-8-16 0 0 0,-16-53 0 0 0,-17-55 0 0 0,-22-48 0 0 0,-13-41 0 0 0,-12-33 0 0 0,-12-20 0 0 0,-8-13 0 0 0,-4-6 0 0 0,2-2 0 0 0,2-4 0 0 0,5-1 0 0 0,12-3 0 0 0,9 1 0 0 0,11-2 0 0 0,3 2 0 0 0,7-2 0 0 0,5-4 0 0 0,0 2 0 0 0,1-1 0 0 0,3-3 0 0 0,-3 2 0 0 0,-1 0 0 0 0,-3-8 0 0 0,1-5 0 0 0,-4 3 0 0 0,2 2 0 0 0,3 1 0 0 0,5-2 0 0 0,2-1 0 0 0,-3 0 0 0 0,1-1 0 0 0,0-1 0 0 0,3 0 0 0 0,1-6 0 0 0,2-2 0 0 0,1 1 0 0 0,1 0 0 0 0,0 3 0 0 0,1 1 0 0 0,5 8 0 0 0,8 8 0 0 0,8 8 0 0 0,5 7 0 0 0,5 4 0 0 0,3 3 0 0 0,1 1 0 0 0,0 1 0 0 0,1 0 0 0 0,-1-1 0 0 0,0 0 0 0 0,0 0 0 0 0,-1-1 0 0 0,-6-6 0 0 0,-2-2 0 0 0,-5-5 0 0 0,-7-1 0 0 0</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8T17:51:08.680"/>
    </inkml:context>
    <inkml:brush xml:id="br0">
      <inkml:brushProperty name="width" value="0.35" units="cm"/>
      <inkml:brushProperty name="height" value="0.35" units="cm"/>
      <inkml:brushProperty name="color" value="#33CCFF"/>
    </inkml:brush>
  </inkml:definitions>
  <inkml:trace contextRef="#ctx0" brushRef="#br0">9603 12813 16383 0 0,'-6'-6'0'0'0,"-8"-2"0"0"0,-7 1 0 0 0,-7 1 0 0 0,-3 1 0 0 0,-4 3 0 0 0,-1 6 0 0 0,0 4 0 0 0,5 5 0 0 0,3 1 0 0 0,5 5 0 0 0,8 4 0 0 0,5 4 0 0 0,5 4 0 0 0,3 2 0 0 0,3 2 0 0 0,0 1 0 0 0,0 6 0 0 0,0 1 0 0 0,0 7 0 0 0,0-1 0 0 0,-1 4 0 0 0,0-1 0 0 0,1-4 0 0 0,-1-3 0 0 0,0-4 0 0 0,5-3 0 0 0,9-8 0 0 0,8-9 0 0 0,5-8 0 0 0,5-7 0 0 0,2-3 0 0 0,2-3 0 0 0,1-2 0 0 0,-1 1 0 0 0,0-1 0 0 0,0 1 0 0 0,0 0 0 0 0,-7-6 0 0 0,-7-7 0 0 0,-3-2 0 0 0,-3-3 0 0 0,-6-5 0 0 0,-3-5 0 0 0,-4-2 0 0 0,-2-3 0 0 0,-1-1 0 0 0,-1-1 0 0 0,0-6 0 0 0,1-1 0 0 0,-1 0 0 0 0,0-5 0 0 0,1 1 0 0 0,0-5 0 0 0,0-4 0 0 0,-6-6 0 0 0,-2-3 0 0 0,1-3 0 0 0,1 5 0 0 0,1 6 0 0 0,3 7 0 0 0,0 19 0 0 0,2 20 0 0 0,0 17 0 0 0,0 15 0 0 0,0 9 0 0 0,6-1 0 0 0,3 1 0 0 0,-2 2 0 0 0,6 1 0 0 0,5 0 0 0 0,0 1 0 0 0,3 1 0 0 0,-2 0 0 0 0,1 1 0 0 0,4-7 0 0 0,4-2 0 0 0,-4 1 0 0 0,1 1 0 0 0,2-4 0 0 0,-4-1 0 0 0,0-4 0 0 0,2-6 0 0 0,-2 2 0 0 0,-1-3 0 0 0,-3 2 0 0 0,1-1 0 0 0,3 4 0 0 0,-2-3 0 0 0</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8T17:51:08.681"/>
    </inkml:context>
    <inkml:brush xml:id="br0">
      <inkml:brushProperty name="width" value="0.35" units="cm"/>
      <inkml:brushProperty name="height" value="0.35" units="cm"/>
      <inkml:brushProperty name="color" value="#33CCFF"/>
    </inkml:brush>
  </inkml:definitions>
  <inkml:trace contextRef="#ctx0" brushRef="#br0">11604 12859 16383 0 0,'0'6'0'0'0,"6"8"0"0"0,2 13 0 0 0,6 8 0 0 0,6 11 0 0 0,-1 2 0 0 0,4 0 0 0 0,-4-3 0 0 0,3 3 0 0 0,2 6 0 0 0,-3-1 0 0 0,2-4 0 0 0,-4 2 0 0 0,1-1 0 0 0,-3 2 0 0 0,2-2 0 0 0,3-3 0 0 0,-1 3 0 0 0,1-3 0 0 0,-4 4 0 0 0,3-1 0 0 0,-4-3 0 0 0,-4-4 0 0 0,-5-3 0 0 0,-3-2 0 0 0,-2 3 0 0 0,-3 2 0 0 0,0-1 0 0 0,-7-1 0 0 0,-8-3 0 0 0,-7-1 0 0 0,-6-1 0 0 0,-4-6 0 0 0,-9-3 0 0 0,-9-6 0 0 0,-8-6 0 0 0,0-6 0 0 0,4-5 0 0 0,-1-2 0 0 0,3-2 0 0 0,-1-1 0 0 0,2-1 0 0 0,4 1 0 0 0,3-6 0 0 0,5-1 0 0 0,7-6 0 0 0,5-6 0 0 0,6-6 0 0 0,6-10 0 0 0,7-11 0 0 0,4-10 0 0 0,8-6 0 0 0,5-11 0 0 0,5-5 0 0 0,8 0 0 0 0,5 1 0 0 0,4 8 0 0 0,-3 9 0 0 0,-1 10 0 0 0,8 8 0 0 0,3 10 0 0 0,1 6 0 0 0,1 6 0 0 0,-2 2 0 0 0,-1 4 0 0 0,0 4 0 0 0,-1-1 0 0 0,-1 0 0 0 0,0-3 0 0 0,0-5 0 0 0,0 1 0 0 0,0-2 0 0 0,0 2 0 0 0,-1-1 0 0 0,7 2 0 0 0,8-1 0 0 0,1 2 0 0 0,5-2 0 0 0,-2-3 0 0 0,3 2 0 0 0,-9-2 0 0 0,-6 3 0 0 0,-4-1 0 0 0,-9-4 0 0 0,-8-3 0 0 0,-15 3 0 0 0,-13 6 0 0 0,-11 5 0 0 0,-9 5 0 0 0,-5 5 0 0 0,-4 1 0 0 0,6 3 0 0 0</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8T17:51:08.682"/>
    </inkml:context>
    <inkml:brush xml:id="br0">
      <inkml:brushProperty name="width" value="0.35" units="cm"/>
      <inkml:brushProperty name="height" value="0.35" units="cm"/>
      <inkml:brushProperty name="color" value="#33CCFF"/>
    </inkml:brush>
  </inkml:definitions>
  <inkml:trace contextRef="#ctx0" brushRef="#br0">12356 13668 16383 0 0,'0'-6'0'0'0,"0"-8"0"0"0,0-7 0 0 0,0-7 0 0 0,6 2 0 0 0,2 0 0 0 0,-1-3 0 0 0,0-1 0 0 0,-3-2 0 0 0,4 4 0 0 0,2 2 0 0 0,-2-2 0 0 0,-2-1 0 0 0,-2-2 0 0 0,4 4 0 0 0,1 1 0 0 0,-1-1 0 0 0,-2-2 0 0 0,4 4 0 0 0,0 0 0 0 0,-1-1 0 0 0,3 3 0 0 0,0 0 0 0 0,-2-2 0 0 0,-3-3 0 0 0,-2-2 0 0 0,3 3 0 0 0,1 7 0 0 0</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8T17:51:08.683"/>
    </inkml:context>
    <inkml:brush xml:id="br0">
      <inkml:brushProperty name="width" value="0.35" units="cm"/>
      <inkml:brushProperty name="height" value="0.35" units="cm"/>
      <inkml:brushProperty name="color" value="#33CCFF"/>
    </inkml:brush>
  </inkml:definitions>
  <inkml:trace contextRef="#ctx0" brushRef="#br0">12568 12409 16383 0 0,'0'0'0'0'0</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8T17:51:08.684"/>
    </inkml:context>
    <inkml:brush xml:id="br0">
      <inkml:brushProperty name="width" value="0.35" units="cm"/>
      <inkml:brushProperty name="height" value="0.35" units="cm"/>
      <inkml:brushProperty name="color" value="#33CCFF"/>
    </inkml:brush>
  </inkml:definitions>
  <inkml:trace contextRef="#ctx0" brushRef="#br0">12912 12965 16383 0 0,'0'6'0'0'0,"0"13"0"0"0,0 28 0 0 0,6 30 0 0 0,2 25 0 0 0,5 19 0 0 0,1 2 0 0 0,4-16 0 0 0,-1-12 0 0 0,-4-18 0 0 0,2-16 0 0 0,5-11 0 0 0,4-15 0 0 0,-1-20 0 0 0,1-11 0 0 0,2-8 0 0 0,-3-8 0 0 0,1-2 0 0 0,-5-5 0 0 0,2 1 0 0 0,2-3 0 0 0,10 3 0 0 0,4-2 0 0 0,3-3 0 0 0,6 2 0 0 0,7-2 0 0 0,7-2 0 0 0,4 3 0 0 0,10-1 0 0 0,4-2 0 0 0,-5 2 0 0 0,-10 6 0 0 0,-8 0 0 0 0,-9 3 0 0 0,-6 3 0 0 0,-3-2 0 0 0,-3 1 0 0 0,-1 3 0 0 0,-5 2 0 0 0</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8T17:51:08.685"/>
    </inkml:context>
    <inkml:brush xml:id="br0">
      <inkml:brushProperty name="width" value="0.35" units="cm"/>
      <inkml:brushProperty name="height" value="0.35" units="cm"/>
      <inkml:brushProperty name="color" value="#33CCFF"/>
    </inkml:brush>
  </inkml:definitions>
  <inkml:trace contextRef="#ctx0" brushRef="#br0">14703 13660 16383 0 0,'0'-6'0'0'0,"0"-8"0"0"0,-6-1 0 0 0,-8-5 0 0 0,-7 2 0 0 0,-7-2 0 0 0,-4-5 0 0 0,-2-2 0 0 0,-2 2 0 0 0,-7 6 0 0 0,-1 0 0 0 0,0 3 0 0 0,2 5 0 0 0,2 3 0 0 0,2 4 0 0 0,2 3 0 0 0,0 0 0 0 0,1 2 0 0 0,1 0 0 0 0,-1 0 0 0 0,0-1 0 0 0,-5 1 0 0 0,-3 5 0 0 0,-5 8 0 0 0,-1 8 0 0 0,2 5 0 0 0,3 5 0 0 0,9 2 0 0 0,5 2 0 0 0,7 1 0 0 0,8-1 0 0 0,0 1 0 0 0,3-2 0 0 0,3 7 0 0 0,3 1 0 0 0,4 6 0 0 0,0 0 0 0 0,2-2 0 0 0,1-4 0 0 0,-1-2 0 0 0,1-3 0 0 0,0-1 0 0 0,5 4 0 0 0,2 1 0 0 0,6 0 0 0 0,6-1 0 0 0,-1-2 0 0 0,-2-2 0 0 0,0-7 0 0 0,-1-2 0 0 0,2-7 0 0 0,3 0 0 0 0,5-4 0 0 0,4 1 0 0 0,2 3 0 0 0,8 5 0 0 0,3 3 0 0 0,1-3 0 0 0,-2 0 0 0 0,-2-5 0 0 0,-2-5 0 0 0,-7-6 0 0 0</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8T17:51:08.686"/>
    </inkml:context>
    <inkml:brush xml:id="br0">
      <inkml:brushProperty name="width" value="0.35" units="cm"/>
      <inkml:brushProperty name="height" value="0.35" units="cm"/>
      <inkml:brushProperty name="color" value="#33CCFF"/>
    </inkml:brush>
  </inkml:definitions>
  <inkml:trace contextRef="#ctx0" brushRef="#br0">13838 13785 16383 0 0,'6'0'0'0'0,"8"0"0"0"0,13 0 0 0 0,8 6 0 0 0,5 2 0 0 0,0-1 0 0 0,-5 5 0 0 0,-4 0 0 0 0,-1-1 0 0 0,1 2 0 0 0,1 0 0 0 0,-6-3 0 0 0</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8T17:51:08.687"/>
    </inkml:context>
    <inkml:brush xml:id="br0">
      <inkml:brushProperty name="width" value="0.35" units="cm"/>
      <inkml:brushProperty name="height" value="0.35" units="cm"/>
      <inkml:brushProperty name="color" value="#33CCFF"/>
    </inkml:brush>
  </inkml:definitions>
  <inkml:trace contextRef="#ctx0" brushRef="#br0">14393 14493 16383 0 0,'0'-6'0'0'0,"0"-8"0"0"0,6-8 0 0 0,8-11 0 0 0,8-13 0 0 0,11-21 0 0 0,7-13 0 0 0,2-9 0 0 0,0 4 0 0 0,-1 4 0 0 0,-2 11 0 0 0,-7 5 0 0 0,-4 7 0 0 0,-6 8 0 0 0,-1 7 0 0 0,-4 10 0 0 0</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8T17:51:08.688"/>
    </inkml:context>
    <inkml:brush xml:id="br0">
      <inkml:brushProperty name="width" value="0.35" units="cm"/>
      <inkml:brushProperty name="height" value="0.35" units="cm"/>
      <inkml:brushProperty name="color" value="#33CCFF"/>
    </inkml:brush>
  </inkml:definitions>
  <inkml:trace contextRef="#ctx0" brushRef="#br0">15512 14081 16383 0 0,'0'-6'0'0'0,"-6"-8"0"0"0,-8-7 0 0 0,-14-1 0 0 0,-7 4 0 0 0,-10-1 0 0 0,-10 3 0 0 0,0 4 0 0 0,8 10 0 0 0,12 11 0 0 0,13 10 0 0 0,3 8 0 0 0,6 5 0 0 0,4 4 0 0 0,4 0 0 0 0,3 2 0 0 0,2-1 0 0 0,1-1 0 0 0,0 0 0 0 0,0 6 0 0 0,0 7 0 0 0,-1 8 0 0 0,1-1 0 0 0,-1-3 0 0 0,0-5 0 0 0,0-5 0 0 0,0-3 0 0 0,0-3 0 0 0,0-2 0 0 0,-6 0 0 0 0,-8-1 0 0 0,-8-6 0 0 0,-11-8 0 0 0,-7-7 0 0 0,-2-12 0 0 0,0-6 0 0 0,1-8 0 0 0,2-8 0 0 0,2-6 0 0 0,0-4 0 0 0,7-4 0 0 0,9 5 0 0 0</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8T17:51:08.689"/>
    </inkml:context>
    <inkml:brush xml:id="br0">
      <inkml:brushProperty name="width" value="0.35" units="cm"/>
      <inkml:brushProperty name="height" value="0.35" units="cm"/>
      <inkml:brushProperty name="color" value="#CC0066"/>
    </inkml:brush>
  </inkml:definitions>
  <inkml:trace contextRef="#ctx0" brushRef="#br0">6191 13547 16383 0 0,'0'6'0'0'0,"0"19"0"0"0,0 30 0 0 0,0 36 0 0 0,0 48 0 0 0,0 50 0 0 0,0 28 0 0 0,0 6 0 0 0,6-4 0 0 0,2-10 0 0 0,6-17 0 0 0,6-29 0 0 0,-1-24 0 0 0,4-31 0 0 0,-4-20 0 0 0,-4-21 0 0 0,-4-14 0 0 0,1-18 0 0 0,-1-7 0 0 0,-3-4 0 0 0,-2-11 0 0 0,-3-14-16383 0 0,-1-7 16383 0 0</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8T17:51:08.690"/>
    </inkml:context>
    <inkml:brush xml:id="br0">
      <inkml:brushProperty name="width" value="0.35" units="cm"/>
      <inkml:brushProperty name="height" value="0.35" units="cm"/>
      <inkml:brushProperty name="color" value="#CC0066"/>
    </inkml:brush>
  </inkml:definitions>
  <inkml:trace contextRef="#ctx0" brushRef="#br0">6244 14526 16383 0 0,'6'0'0'0'0,"8"0"0"0"0,7 0 0 0 0,7 0 0 0 0,10 0 0 0 0,4 0 0 0 0,2 0 0 0 0,4 0 0 0 0,1 0 0 0 0,3 0 0 0 0,0 6 0 0 0,-4 1 0 0 0,-4 1 0 0 0,-4-2 0 0 0,-2-2 0 0 0,-2-1 0 0 0,-7 5 0 0 0,-2 0 0 0 0,0 0 0 0 0,-11-3-16383 0 0,-8-1 16383 0 0</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8T17:51:08.691"/>
    </inkml:context>
    <inkml:brush xml:id="br0">
      <inkml:brushProperty name="width" value="0.35" units="cm"/>
      <inkml:brushProperty name="height" value="0.35" units="cm"/>
      <inkml:brushProperty name="color" value="#CC0066"/>
    </inkml:brush>
  </inkml:definitions>
  <inkml:trace contextRef="#ctx0" brushRef="#br0">7038 13547 16383 0 0,'0'6'0'0'0,"0"13"0"0"0,0 23 0 0 0,0 26 0 0 0,0 27 0 0 0,0 14 0 0 0,0 13 0 0 0,0 3 0 0 0,6-1 0 0 0,2 1 0 0 0,5-2 0 0 0,7 2 0 0 0,0 3 0 0 0,2 3 0 0 0,4-2 0 0 0,-3-5 0 0 0,-5-18 0 0 0,-6-15 0 0 0,-5-29 0 0 0,-9-31 0 0 0,-5-27 0 0 0,-1-20 0 0 0,1-13 0 0 0,-4-7 0 0 0,-1-5 0 0 0,2 0-16383 0 0,3 7 16383 0 0</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8T17:51:08.692"/>
    </inkml:context>
    <inkml:brush xml:id="br0">
      <inkml:brushProperty name="width" value="0.35" units="cm"/>
      <inkml:brushProperty name="height" value="0.35" units="cm"/>
      <inkml:brushProperty name="color" value="#CC0066"/>
    </inkml:brush>
  </inkml:definitions>
  <inkml:trace contextRef="#ctx0" brushRef="#br0">7673 13520 16383 0 0,'0'12'0'0'0,"0"16"0"0"0,0 21 0 0 0,0 25 0 0 0,0 19 0 0 0,0 11 0 0 0,0 0 0 0 0,6-12 0 0 0,2-10 0 0 0,-1-12 0 0 0,-1-13 0 0 0,-1-4 0 0 0,-3-5 0 0 0,0-4 0 0 0,-2 1 0 0 0,0 6 0 0 0,0 0 0 0 0,0-3 0 0 0,5 2 0 0 0,3-1 0 0 0,-1-3 0 0 0,-1 2 0 0 0,-1 0 0 0 0,-3-4 0 0 0,0-2 0 0 0,-2-3 0 0 0,0-2 0 0 0,0-1 0 0 0,0-1 0 0 0,-1 0 0 0 0,1-1 0 0 0,0 1 0 0 0,0-1 0 0 0,0 1 0 0 0,0 0 0 0 0,0-1 0 0 0,0 1 0 0 0,0 0 0 0 0,0 0 0 0 0,0 0 0 0 0,0 0 0 0 0,6-6-16383 0 0,2-7 16383 0 0</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8T17:51:08.693"/>
    </inkml:context>
    <inkml:brush xml:id="br0">
      <inkml:brushProperty name="width" value="0.35" units="cm"/>
      <inkml:brushProperty name="height" value="0.35" units="cm"/>
      <inkml:brushProperty name="color" value="#CC0066"/>
    </inkml:brush>
  </inkml:definitions>
  <inkml:trace contextRef="#ctx0" brushRef="#br0">7620 13397 16383 0 0,'6'-6'0'0'0,"8"-2"0"0"0,7 0 0 0 0,7 2 0 0 0,4 2 0 0 0,2 1 0 0 0,8 2 0 0 0,2 0 0 0 0,0 1 0 0 0,-1 1 0 0 0,-3 5 0 0 0,-2 2 0 0 0,-1 0 0 0 0,-1-2 0 0 0,-1 5 0 0 0,-1-1 0 0 0,-5 5 0 0 0,-2 0 0 0 0,0-3 0 0 0,-4 2 0 0 0,-1-1 0 0 0,3-2 0 0 0,-4 2 0 0 0,2-1 0 0 0,1 4 0 0 0,4 5 0 0 0,2-1 0 0 0,3 1 0 0 0,1 4 0 0 0,1 4 0 0 0,1-4 0 0 0,-1 0 0 0 0,1 2 0 0 0,-7 3 0 0 0,-1-5 0 0 0,-7 0 0 0 0,0-4 0 0 0,-3-1 0 0 0,-6 4 0 0 0,-4 2 0 0 0,2 4 0 0 0,-1 2 0 0 0,-1 2 0 0 0,-2 7 0 0 0,-3 2 0 0 0,-1 6 0 0 0,-2 7 0 0 0,0-1 0 0 0,0-3 0 0 0,0-5 0 0 0,-1-5 0 0 0,1-2 0 0 0,-6-4 0 0 0,-8-6 0 0 0,-2-4 0 0 0,-3-5 0 0 0,-6-7 0 0 0,-3-6 0 0 0,-4-3 0 0 0,-1-4 0 0 0,-2-1 0 0 0,-1-1 0 0 0,0-1 0 0 0,0 1 0 0 0,0 0 0 0 0,1 1 0 0 0,0-1 0 0 0,0 1 0 0 0,-1 0 0 0 0,2 0 0 0 0,-1 0 0 0 0,0 0 0 0 0,6 6 0 0 0,2 2 0 0 0,-1 0 0 0 0,-1-2 0 0 0,-1-2 0 0 0,-3-1 0 0 0,0-2 0 0 0,-2 0 0 0 0,6-7 0 0 0,8-8 0 0 0,7-8-16383 0 0,6 0 16383 0 0</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8T17:51:08.694"/>
    </inkml:context>
    <inkml:brush xml:id="br0">
      <inkml:brushProperty name="width" value="0.35" units="cm"/>
      <inkml:brushProperty name="height" value="0.35" units="cm"/>
      <inkml:brushProperty name="color" value="#CC0066"/>
    </inkml:brush>
  </inkml:definitions>
  <inkml:trace contextRef="#ctx0" brushRef="#br0">8784 14949 16383 0 0,'6'0'0'0'0,"14"0"0"0"0,9 0 0 0 0,12 0 0 0 0,17 0 0 0 0,16 0 0 0 0,14 6 0 0 0,15 2 0 0 0,14-1 0 0 0,5-1 0 0 0,6-1 0 0 0,-2-3 0 0 0,-3 0 0 0 0,-12 4 0 0 0,-6 2 0 0 0,-10 0 0 0 0,-8-3 0 0 0,-8-1 0 0 0,-11-1 0 0 0,-11 4 0 0 0,-9 1 0 0 0,-8 0 0 0 0,-3-2 0 0 0,-3-2 0 0 0,-1-2 0 0 0,-1-1 0 0 0,1 0 0 0 0,1-2 0 0 0,0 1 0 0 0,-6 6 0 0 0,-13 1 0 0 0,-21 1 0 0 0,-10-2 0 0 0</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8T17:51:08.695"/>
    </inkml:context>
    <inkml:brush xml:id="br0">
      <inkml:brushProperty name="width" value="0.35" units="cm"/>
      <inkml:brushProperty name="height" value="0.35" units="cm"/>
      <inkml:brushProperty name="color" value="#CC0066"/>
    </inkml:brush>
  </inkml:definitions>
  <inkml:trace contextRef="#ctx0" brushRef="#br0">9828 14666 16383 0 0,'-6'0'0'0'0,"-8"0"0"0"0,-7 0 0 0 0,-7-5 0 0 0,-3-3 0 0 0,-4 0 0 0 0,-1 2 0 0 0,0 2 0 0 0,-1-5 0 0 0,1 0 0 0 0,0 1 0 0 0,0-4 0 0 0,1 0 0 0 0,0 2 0 0 0,0-3 0 0 0,0 0 0 0 0,0 3 0 0 0,0-3 0 0 0,0-5 0 0 0,0 0 0 0 0,6-3 0 0 0,2-3 0 0 0,0 2 0 0 0,4-1 0 0 0,0 3 0 0 0,4-1 0 0 0,6-2 0 0 0,4-4 0 0 0,4-3 0 0 0,3-2 0 0 0,2-2 0 0 0,0-1 0 0 0,1-1 0 0 0,6 0 0 0 0,2 1 0 0 0,5-1 0 0 0,13 1 0 0 0,6 0 0 0 0,5-6 0 0 0,7-2 0 0 0,15-6 0 0 0,8 0 0 0 0,4-3 0 0 0,3 0 0 0 0,-6 4 0 0 0,-3 9 0 0 0,-1 6 0 0 0,1 3 0 0 0,1 6 0 0 0,-5 1 0 0 0,-2 5 0 0 0,2 5 0 0 0,2 5 0 0 0,1 4 0 0 0,9 2 0 0 0,8 2 0 0 0,9 1 0 0 0,7 6 0 0 0,-2 8 0 0 0,1 7 0 0 0,-10 6 0 0 0,-8 4 0 0 0,-12 3 0 0 0,-5 1 0 0 0,-7 7 0 0 0,-7 1 0 0 0,-6 0 0 0 0,-3 4 0 0 0,-10-1 0 0 0,-3-7 0 0 0,-5-5 0 0 0,-8-3 0 0 0,-5 0 0 0 0,-4-1 0 0 0,-3 2 0 0 0,-7-6 0 0 0,-3-1 0 0 0,-6-5 0 0 0,0 0 0 0 0,-4 2 0 0 0,-4 3 0 0 0,-4 4 0 0 0,-4-5 0 0 0,-3 1 0 0 0,0 1 0 0 0,-8 3 0 0 0,-2 1 0 0 0,1 2 0 0 0,-5 1 0 0 0,-6 1 0 0 0,1 0 0 0 0,-3 0 0 0 0,2-5 0 0 0,4-3 0 0 0,-1-5 0 0 0,3-1 0 0 0,2-4 0 0 0,4-4 0 0 0,-3-5 0 0 0,0-4 0 0 0,2-2 0 0 0,-3-2 0 0 0,-1-1 0 0 0,2 0 0 0 0,4 0 0 0 0,-5 0 0 0 0,1 1 0 0 0,1 0 0 0 0,-3-1 0 0 0,0 1 0 0 0,3 0 0 0 0,2-6 0 0 0,2-2 0 0 0,-3 1 0 0 0,5 1 0 0 0</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8T17:51:08.696"/>
    </inkml:context>
    <inkml:brush xml:id="br0">
      <inkml:brushProperty name="width" value="0.35" units="cm"/>
      <inkml:brushProperty name="height" value="0.35" units="cm"/>
      <inkml:brushProperty name="color" value="#CC0066"/>
    </inkml:brush>
  </inkml:definitions>
  <inkml:trace contextRef="#ctx0" brushRef="#br0">10874 15261 16383 0 0,'6'-6'0'0'0,"20"-14"0"0"0,23-15 0 0 0,27-20 0 0 0,25-24 0 0 0,19-16 0 0 0,6-5 0 0 0,-6 4 0 0 0,-17 17 0 0 0,-20 17 0 0 0,-19 13 0 0 0,-14 8 0 0 0,-9 6 0 0 0,-7 3 0 0 0,-2 0 0 0 0,-1 0 0 0 0,1 6 0 0 0,0 1 0 0 0,0 5 0 0 0,-4-1 0 0 0,-1 4 0 0 0,-6-1 0 0 0,0-4 0 0 0,-4-3 0 0 0,2-5 0 0 0,2 4 0 0 0,5 0 0 0 0,4 4 0 0 0,-4 1 0 0 0,0 3 0 0 0,-5 11 0 0 0,-11 12 0 0 0,-8 12 0 0 0,-4 14 0 0 0,-2 9 0 0 0,0 2 0 0 0,1 7 0 0 0,0 7 0 0 0,2 5 0 0 0,0 5 0 0 0,0 3 0 0 0,1 13 0 0 0,0 17 0 0 0,6 15 0 0 0,8 12 0 0 0,2 3 0 0 0,4-4 0 0 0,-2-10 0 0 0,2-13 0 0 0,-1-18 0 0 0,0-18 0 0 0,-1-13 0 0 0,1-10 0 0 0,-3-7 0 0 0,-3-3 0 0 0,1-1 0 0 0,-1-1 0 0 0,-3-5 0 0 0</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8T17:51:08.697"/>
    </inkml:context>
    <inkml:brush xml:id="br0">
      <inkml:brushProperty name="width" value="0.35" units="cm"/>
      <inkml:brushProperty name="height" value="0.35" units="cm"/>
      <inkml:brushProperty name="color" value="#CC0066"/>
    </inkml:brush>
  </inkml:definitions>
  <inkml:trace contextRef="#ctx0" brushRef="#br0">11405 14684 16383 0 0,'-5'0'0'0'0,"3"0"0"0"0,8 0 0 0 0,9 6 0 0 0,8 2 0 0 0,6 0 0 0 0,-1 4 0 0 0,-1 0 0 0 0,2-2 0 0 0,2-2 0 0 0,-5 3 0 0 0,0-1 0 0 0,1-1 0 0 0,-5 3 0 0 0,1 0 0 0 0,3-2 0 0 0,1-3 0 0 0,4 3 0 0 0,1 1 0 0 0,-4 3 0 0 0,-1 0 0 0 0,-5 4 0 0 0,-1-2 0 0 0,3 2 0 0 0,-3-1 0 0 0</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8T17:51:08.698"/>
    </inkml:context>
    <inkml:brush xml:id="br0">
      <inkml:brushProperty name="width" value="0.35" units="cm"/>
      <inkml:brushProperty name="height" value="0.35" units="cm"/>
      <inkml:brushProperty name="color" value="#CC0066"/>
    </inkml:brush>
  </inkml:definitions>
  <inkml:trace contextRef="#ctx0" brushRef="#br0">12515 14155 16383 0 0,'6'0'0'0'0,"14"0"0"0"0,15 0 0 0 0,8 0 0 0 0,8 0 0 0 0,8 0 0 0 0,-1 0 0 0 0,2 6 0 0 0,3 2 0 0 0,3 6 0 0 0,7 0 0 0 0,9 3 0 0 0,4 0 0 0 0,-8-4 0 0 0,-11-3 0 0 0,-17-5 0 0 0</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8T17:51:08.699"/>
    </inkml:context>
    <inkml:brush xml:id="br0">
      <inkml:brushProperty name="width" value="0.35" units="cm"/>
      <inkml:brushProperty name="height" value="0.35" units="cm"/>
      <inkml:brushProperty name="color" value="#CC0066"/>
    </inkml:brush>
  </inkml:definitions>
  <inkml:trace contextRef="#ctx0" brushRef="#br0">12383 14129 16383 0 0,'0'6'0'0'0,"11"14"0"0"0,17 15 0 0 0,15 20 0 0 0,6 12 0 0 0,1 1 0 0 0,-3-6 0 0 0,-2 0 0 0 0,-4-6 0 0 0,-3-6 0 0 0,-1-6 0 0 0,-2-4 0 0 0,0-9 0 0 0,-7-4 0 0 0,-1-6 0 0 0,0-8 0 0 0,1-4 0 0 0,-3 0 0 0 0,-1 0 0 0 0,2-2 0 0 0,-4 4 0 0 0,1 0 0 0 0,2 4 0 0 0,3 0 0 0 0,-4 2 0 0 0,-5-6 0 0 0,-6-12-16383 0 0,-6-6 16383 0 0</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8T17:51:08.700"/>
    </inkml:context>
    <inkml:brush xml:id="br0">
      <inkml:brushProperty name="width" value="0.35" units="cm"/>
      <inkml:brushProperty name="height" value="0.35" units="cm"/>
      <inkml:brushProperty name="color" value="#CC0066"/>
    </inkml:brush>
  </inkml:definitions>
  <inkml:trace contextRef="#ctx0" brushRef="#br0">12963 14658 16383 0 0,'0'6'0'0'0,"-12"8"0"0"0,-10 7 0 0 0,-7 7 0 0 0,1 3 0 0 0,0 4 0 0 0,4 1 0 0 0,1 0 0 0 0,-2 1 0 0 0,-3 5 0 0 0,-2 2 0 0 0,-2 5 0 0 0,-2 0 0 0 0,5-2 0 0 0,2-3 0 0 0,5-3 0 0 0,0-3 0 0 0,10-8 0 0 0,14-8 0 0 0,11-15 0 0 0,10-8 0 0 0,7-4 0 0 0,4-1 0 0 0,3 0 0 0 0,0 2 0 0 0,1 1 0 0 0,-1 1 0 0 0,-1 1 0 0 0,0 0 0 0 0,0 2 0 0 0,-1-1 0 0 0,0 0 0 0 0,0 0 0 0 0,0 0 0 0 0,-6 7 0 0 0,-2 1 0 0 0,0-1 0 0 0,2-1 0 0 0,2-1 0 0 0,1-3 0 0 0,2 0 0 0 0,0-2 0 0 0,1 0 0 0 0,0 0 0 0 0,1 6 0 0 0,-1 1 0 0 0,0 0 0 0 0,0-1 0 0 0,0 4 0 0 0,0 1 0 0 0,-11-2-16383 0 0,-11-2 16383 0 0</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8T17:51:08.701"/>
    </inkml:context>
    <inkml:brush xml:id="br0">
      <inkml:brushProperty name="width" value="0.35" units="cm"/>
      <inkml:brushProperty name="height" value="0.35" units="cm"/>
      <inkml:brushProperty name="color" value="#CC0066"/>
    </inkml:brush>
  </inkml:definitions>
  <inkml:trace contextRef="#ctx0" brushRef="#br0">14155 15161 16383 0 0,'0'0'0'0'0</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8T17:51:08.702"/>
    </inkml:context>
    <inkml:brush xml:id="br0">
      <inkml:brushProperty name="width" value="0.35" units="cm"/>
      <inkml:brushProperty name="height" value="0.35" units="cm"/>
      <inkml:brushProperty name="color" value="#CC0066"/>
    </inkml:brush>
  </inkml:definitions>
  <inkml:trace contextRef="#ctx0" brushRef="#br0">14155 14393 16383 0 0,'0'6'0'0'0,"0"8"0"0"0,0 8 0 0 0,0 5 0 0 0,0 5 0 0 0,0 2 0 0 0,0 2 0 0 0,0 1 0 0 0,0-1 0 0 0,0 1 0 0 0,0-2 0 0 0,0-5 0 0 0</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8T17:51:08.703"/>
    </inkml:context>
    <inkml:brush xml:id="br0">
      <inkml:brushProperty name="width" value="0.1" units="cm"/>
      <inkml:brushProperty name="height" value="0.1" units="cm"/>
    </inkml:brush>
  </inkml:definitions>
  <inkml:trace contextRef="#ctx0" brushRef="#br0">21616 10451 16383 0 0,'6'0'0'0'0,"8"0"0"0"0,14 0 0 0 0,7 6 0 0 0,4 2 0 0 0,2 5 0 0 0,-1 1 0 0 0,-1-2 0 0 0,-1 3 0 0 0,-1-1 0 0 0,-1 2 0 0 0,-1 0 0 0 0,-6 2 0 0 0,-2-2 0 0 0,-5 3 0 0 0,-8 4 0 0 0,1-3 0 0 0,-2 2 0 0 0,-4 4 0 0 0,-3 2 0 0 0,-2 3 0 0 0,-3 2 0 0 0,-1 1 0 0 0,0 1 0 0 0,-1 1 0 0 0,1-1 0 0 0,-1 1 0 0 0,1-1 0 0 0,-7-5 0 0 0,-1-3 0 0 0,-5-5 0 0 0,-7-7 0 0 0,-6-6 0 0 0,-4-4 0 0 0,-3-4 0 0 0,-2-1 0 0 0,-1-1 0 0 0,6-6 0 0 0,1-8 0 0 0,1-1 0 0 0,4-5 0 0 0,7-3 0 0 0,0 1 0 0 0,9 5 0 0 0,12 6 0 0 0,4 10 0 0 0,9 6 0 0 0,5 2 0 0 0,1 7 0 0 0,1 0 0 0 0,3-2 0 0 0,-3 3 0 0 0,0 0 0 0 0,2 3 0 0 0,2-2 0 0 0,3 4 0 0 0,2-3 0 0 0,1 3 0 0 0,-5 3 0 0 0,-1-1 0 0 0,-6 1 0 0 0,-7 3 0 0 0,-5 4 0 0 0,-5 2 0 0 0,-3 2 0 0 0,-2 1 0 0 0,-1 1 0 0 0,0 1 0 0 0,-1-1 0 0 0,1 1 0 0 0,1-1 0 0 0,-7-5 0 0 0,-7-3 0 0 0,-7-6 0 0 0,-7-6 0 0 0,-3-5 0 0 0,-4-6 0 0 0,-1-2 0 0 0,0-2 0 0 0,-1-1 0 0 0,1 0 0 0 0,0 0 0 0 0,1 0 0 0 0,-1 0 0 0 0,1 1 0 0 0,0-7 0 0 0,0-1 0 0 0,6-5 0 0 0,8-7 0 0 0,8 0 0 0 0</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8T17:51:08.704"/>
    </inkml:context>
    <inkml:brush xml:id="br0">
      <inkml:brushProperty name="width" value="0.1" units="cm"/>
      <inkml:brushProperty name="height" value="0.1" units="cm"/>
    </inkml:brush>
  </inkml:definitions>
  <inkml:trace contextRef="#ctx0" brushRef="#br0">21092 12365 16383 0 0,'0'-6'0'0'0,"6"-2"0"0"0,8 1 0 0 0,7 0 0 0 0,7 3 0 0 0,4 1 0 0 0,2 2 0 0 0,2 0 0 0 0,0 1 0 0 0,-5 7 0 0 0,-9 7 0 0 0,-1 2 0 0 0,-5 3 0 0 0,-5 6 0 0 0,2-3 0 0 0,-2 2 0 0 0,-2 3 0 0 0,3 2 0 0 0,-1 2 0 0 0,-2 2 0 0 0,-2 1 0 0 0,-3 2 0 0 0,-2-1 0 0 0,-1 1 0 0 0,-7-1 0 0 0,-8 0 0 0 0,-8 1 0 0 0,-6-7 0 0 0,-4-2 0 0 0,-3-5 0 0 0,-7-1 0 0 0,-2 2 0 0 0,-1 3 0 0 0,-3 3 0 0 0,0 3 0 0 0,2-5 0 0 0,3 0 0 0 0,3-5 0 0 0,3-6 0 0 0,1-7 0 0 0,6-9 0 0 0,10-12 0 0 0,13-3 0 0 0,13 0 0 0 0,13 4 0 0 0,9 3 0 0 0,4 2 0 0 0,5 4 0 0 0,0 1 0 0 0,1 1 0 0 0,-1 0 0 0 0,0 1 0 0 0,-1 5 0 0 0,0 3 0 0 0,-1-1 0 0 0,1-2 0 0 0,-2-1 0 0 0,1-3 0 0 0,0 0 0 0 0,0 4 0 0 0,0 2 0 0 0,-6 5 0 0 0,-2 1 0 0 0,-5 3 0 0 0,-7 0 0 0 0</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8T17:51:08.705"/>
    </inkml:context>
    <inkml:brush xml:id="br0">
      <inkml:brushProperty name="width" value="0.1" units="cm"/>
      <inkml:brushProperty name="height" value="0.1" units="cm"/>
    </inkml:brush>
  </inkml:definitions>
  <inkml:trace contextRef="#ctx0" brushRef="#br0">19711 14275 16383 0 0,'6'0'0'0'0,"8"-6"0"0"0,8-2 0 0 0,5-5 0 0 0,-1-7 0 0 0,1 0 0 0 0,1-2 0 0 0,2-4 0 0 0,3-3 0 0 0,0-3 0 0 0,2 5 0 0 0,0 0 0 0 0,-6-1 0 0 0,-1 5 0 0 0,-7-1 0 0 0,1 5 0 0 0,1-1 0 0 0,-3-3 0 0 0,-4 9 0 0 0,-6 12 0 0 0,-4 12 0 0 0,-3 12 0 0 0,-2 6 0 0 0,-2 6 0 0 0,1 2 0 0 0,-1 1 0 0 0,0 1 0 0 0,0-1 0 0 0,-5 0 0 0 0,-3-1 0 0 0,2-1 0 0 0,1 7 0 0 0,1 1 0 0 0,-3-1 0 0 0,-2 5 0 0 0,-4 0 0 0 0,0 4 0 0 0,3-1 0 0 0,-4-2 0 0 0,2-4 0 0 0,3-4 0 0 0,2-2 0 0 0,-2-2 0 0 0,0-1 0 0 0,1 0 0 0 0,3-1 0 0 0,2 0 0 0 0,2 1 0 0 0,1-1 0 0 0,1 1 0 0 0,-5-6 0 0 0,-3-2 0 0 0,1 0 0 0 0,1-4 0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C6B82CC-ED35-471F-811D-769E5E93C5B0}" type="datetimeFigureOut">
              <a:rPr lang="el-GR" smtClean="0"/>
              <a:t>24/5/2025</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8F6FC8-1CE3-4621-8BB9-1734C91C822F}" type="slidenum">
              <a:rPr lang="el-GR" smtClean="0"/>
              <a:t>‹#›</a:t>
            </a:fld>
            <a:endParaRPr lang="el-GR"/>
          </a:p>
        </p:txBody>
      </p:sp>
    </p:spTree>
    <p:extLst>
      <p:ext uri="{BB962C8B-B14F-4D97-AF65-F5344CB8AC3E}">
        <p14:creationId xmlns:p14="http://schemas.microsoft.com/office/powerpoint/2010/main" val="11331115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764DE79-268F-4C1A-8933-263129D2AF90}" type="datetimeFigureOut">
              <a:rPr lang="en-US" dirty="0"/>
              <a:t>5/24/2025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1363254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5/24/2025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0667007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5/24/2025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6117750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764DE79-268F-4C1A-8933-263129D2AF90}" type="datetimeFigureOut">
              <a:rPr lang="en-US" dirty="0"/>
              <a:t>5/24/2025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7060190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764DE79-268F-4C1A-8933-263129D2AF90}" type="datetimeFigureOut">
              <a:rPr lang="en-US" dirty="0"/>
              <a:t>5/24/2025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1059843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764DE79-268F-4C1A-8933-263129D2AF90}" type="datetimeFigureOut">
              <a:rPr lang="en-US" dirty="0"/>
              <a:t>5/24/2025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8117750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5/24/2025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4620975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5/24/2025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9425032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5/24/2025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8264966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5/24/2025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1886422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5/24/2025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7135450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5/24/2025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3381666529"/>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prwtokoudouni.weebly.com/piepsilonrhoiotabetaalphalambdalambdaomicronnutauiotakappaeta3.html" TargetMode="External"/><Relationship Id="rId2" Type="http://schemas.openxmlformats.org/officeDocument/2006/relationships/image" Target="../media/image10.jpe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hyperlink" Target="https://6odimnikaias.blogspot.com/2013/05/blog-post_24.html" TargetMode="External"/><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2.xml"/><Relationship Id="rId1" Type="http://schemas.openxmlformats.org/officeDocument/2006/relationships/video" Target="https://www.youtube.com/embed/jAqVxsEgWIM?feature=oembed" TargetMode="Externa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8.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el.wikipedia.org/wiki/%CE%9C%CF%80%CE%B1%CF%84%CE%B1%CF%81%CE%AF%CE%B1" TargetMode="External"/><Relationship Id="rId2" Type="http://schemas.openxmlformats.org/officeDocument/2006/relationships/hyperlink" Target="https://el.wikipedia.org/wiki/%CE%91%CE%BD%CE%B1%CE%BA%CF%8D%CE%BA%CE%BB%CF%89%CF%83%CE%B7" TargetMode="Externa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customXml" Target="../ink/ink1.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hyperlink" Target="https://youtu.be/F5x6-jIzkSc" TargetMode="External"/><Relationship Id="rId2" Type="http://schemas.openxmlformats.org/officeDocument/2006/relationships/image" Target="../media/image26.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diagramLayout" Target="../diagrams/layout1.xml"/><Relationship Id="rId7" Type="http://schemas.openxmlformats.org/officeDocument/2006/relationships/image" Target="../media/image27.jpe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 Id="rId9"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greenmart.gr/blog/" TargetMode="External"/><Relationship Id="rId2" Type="http://schemas.openxmlformats.org/officeDocument/2006/relationships/image" Target="../media/image31.png"/><Relationship Id="rId1" Type="http://schemas.openxmlformats.org/officeDocument/2006/relationships/slideLayout" Target="../slideLayouts/slideLayout9.xml"/><Relationship Id="rId4" Type="http://schemas.openxmlformats.org/officeDocument/2006/relationships/hyperlink" Target="https://ypen.gov.gr/wp-content/uploads/2021/09/Manual-for-home-composting-leaflet-with-rules_EL_combined.pdf" TargetMode="Externa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6.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4.png"/><Relationship Id="rId5" Type="http://schemas.openxmlformats.org/officeDocument/2006/relationships/image" Target="../media/image33.jpeg"/><Relationship Id="rId4" Type="http://schemas.openxmlformats.org/officeDocument/2006/relationships/image" Target="../media/image32.jpeg"/></Relationships>
</file>

<file path=ppt/slides/_rels/slide18.xml.rels><?xml version="1.0" encoding="UTF-8" standalone="yes"?>
<Relationships xmlns="http://schemas.openxmlformats.org/package/2006/relationships"><Relationship Id="rId26" Type="http://schemas.openxmlformats.org/officeDocument/2006/relationships/image" Target="../media/image43.png"/><Relationship Id="rId21" Type="http://schemas.openxmlformats.org/officeDocument/2006/relationships/customXml" Target="../ink/ink7.xml"/><Relationship Id="rId42" Type="http://schemas.openxmlformats.org/officeDocument/2006/relationships/image" Target="../media/image51.png"/><Relationship Id="rId47" Type="http://schemas.openxmlformats.org/officeDocument/2006/relationships/customXml" Target="../ink/ink20.xml"/><Relationship Id="rId63" Type="http://schemas.openxmlformats.org/officeDocument/2006/relationships/customXml" Target="../ink/ink28.xml"/><Relationship Id="rId68" Type="http://schemas.openxmlformats.org/officeDocument/2006/relationships/image" Target="../media/image64.png"/><Relationship Id="rId84" Type="http://schemas.openxmlformats.org/officeDocument/2006/relationships/image" Target="../media/image72.png"/><Relationship Id="rId89" Type="http://schemas.openxmlformats.org/officeDocument/2006/relationships/customXml" Target="../ink/ink41.xml"/><Relationship Id="rId112" Type="http://schemas.openxmlformats.org/officeDocument/2006/relationships/image" Target="../media/image36.jpeg"/><Relationship Id="rId16" Type="http://schemas.openxmlformats.org/officeDocument/2006/relationships/image" Target="../media/image38.png"/><Relationship Id="rId107" Type="http://schemas.openxmlformats.org/officeDocument/2006/relationships/customXml" Target="../ink/ink50.xml"/><Relationship Id="rId11" Type="http://schemas.openxmlformats.org/officeDocument/2006/relationships/customXml" Target="../ink/ink2.xml"/><Relationship Id="rId32" Type="http://schemas.openxmlformats.org/officeDocument/2006/relationships/image" Target="../media/image46.png"/><Relationship Id="rId37" Type="http://schemas.openxmlformats.org/officeDocument/2006/relationships/customXml" Target="../ink/ink15.xml"/><Relationship Id="rId53" Type="http://schemas.openxmlformats.org/officeDocument/2006/relationships/customXml" Target="../ink/ink23.xml"/><Relationship Id="rId58" Type="http://schemas.openxmlformats.org/officeDocument/2006/relationships/image" Target="../media/image59.png"/><Relationship Id="rId74" Type="http://schemas.openxmlformats.org/officeDocument/2006/relationships/image" Target="../media/image67.png"/><Relationship Id="rId79" Type="http://schemas.openxmlformats.org/officeDocument/2006/relationships/customXml" Target="../ink/ink36.xml"/><Relationship Id="rId102" Type="http://schemas.openxmlformats.org/officeDocument/2006/relationships/image" Target="../media/image81.png"/><Relationship Id="rId5" Type="http://schemas.openxmlformats.org/officeDocument/2006/relationships/hyperlink" Target="http://www.jeudelaficelle.net/spip.php?article250" TargetMode="External"/><Relationship Id="rId90" Type="http://schemas.openxmlformats.org/officeDocument/2006/relationships/image" Target="../media/image75.png"/><Relationship Id="rId95" Type="http://schemas.openxmlformats.org/officeDocument/2006/relationships/customXml" Target="../ink/ink44.xml"/><Relationship Id="rId22" Type="http://schemas.openxmlformats.org/officeDocument/2006/relationships/image" Target="../media/image41.png"/><Relationship Id="rId27" Type="http://schemas.openxmlformats.org/officeDocument/2006/relationships/customXml" Target="../ink/ink10.xml"/><Relationship Id="rId43" Type="http://schemas.openxmlformats.org/officeDocument/2006/relationships/customXml" Target="../ink/ink18.xml"/><Relationship Id="rId48" Type="http://schemas.openxmlformats.org/officeDocument/2006/relationships/image" Target="../media/image54.png"/><Relationship Id="rId64" Type="http://schemas.openxmlformats.org/officeDocument/2006/relationships/image" Target="../media/image62.png"/><Relationship Id="rId69" Type="http://schemas.openxmlformats.org/officeDocument/2006/relationships/customXml" Target="../ink/ink31.xml"/><Relationship Id="rId80" Type="http://schemas.openxmlformats.org/officeDocument/2006/relationships/image" Target="../media/image70.png"/><Relationship Id="rId85" Type="http://schemas.openxmlformats.org/officeDocument/2006/relationships/customXml" Target="../ink/ink39.xml"/><Relationship Id="rId12" Type="http://schemas.openxmlformats.org/officeDocument/2006/relationships/image" Target="../media/image36.png"/><Relationship Id="rId17" Type="http://schemas.openxmlformats.org/officeDocument/2006/relationships/customXml" Target="../ink/ink5.xml"/><Relationship Id="rId33" Type="http://schemas.openxmlformats.org/officeDocument/2006/relationships/customXml" Target="../ink/ink13.xml"/><Relationship Id="rId38" Type="http://schemas.openxmlformats.org/officeDocument/2006/relationships/image" Target="../media/image49.png"/><Relationship Id="rId59" Type="http://schemas.openxmlformats.org/officeDocument/2006/relationships/customXml" Target="../ink/ink26.xml"/><Relationship Id="rId103" Type="http://schemas.openxmlformats.org/officeDocument/2006/relationships/customXml" Target="../ink/ink48.xml"/><Relationship Id="rId108" Type="http://schemas.openxmlformats.org/officeDocument/2006/relationships/image" Target="../media/image84.png"/><Relationship Id="rId54" Type="http://schemas.openxmlformats.org/officeDocument/2006/relationships/image" Target="../media/image57.png"/><Relationship Id="rId70" Type="http://schemas.openxmlformats.org/officeDocument/2006/relationships/image" Target="../media/image65.png"/><Relationship Id="rId75" Type="http://schemas.openxmlformats.org/officeDocument/2006/relationships/customXml" Target="../ink/ink34.xml"/><Relationship Id="rId91" Type="http://schemas.openxmlformats.org/officeDocument/2006/relationships/customXml" Target="../ink/ink42.xml"/><Relationship Id="rId96" Type="http://schemas.openxmlformats.org/officeDocument/2006/relationships/image" Target="../media/image78.png"/><Relationship Id="rId1" Type="http://schemas.microsoft.com/office/2007/relationships/media" Target="../media/media2.mp3"/><Relationship Id="rId6" Type="http://schemas.openxmlformats.org/officeDocument/2006/relationships/diagramData" Target="../diagrams/data2.xml"/><Relationship Id="rId15" Type="http://schemas.openxmlformats.org/officeDocument/2006/relationships/customXml" Target="../ink/ink4.xml"/><Relationship Id="rId23" Type="http://schemas.openxmlformats.org/officeDocument/2006/relationships/customXml" Target="../ink/ink8.xml"/><Relationship Id="rId28" Type="http://schemas.openxmlformats.org/officeDocument/2006/relationships/image" Target="../media/image44.png"/><Relationship Id="rId36" Type="http://schemas.openxmlformats.org/officeDocument/2006/relationships/image" Target="../media/image48.png"/><Relationship Id="rId49" Type="http://schemas.openxmlformats.org/officeDocument/2006/relationships/customXml" Target="../ink/ink21.xml"/><Relationship Id="rId57" Type="http://schemas.openxmlformats.org/officeDocument/2006/relationships/customXml" Target="../ink/ink25.xml"/><Relationship Id="rId106" Type="http://schemas.openxmlformats.org/officeDocument/2006/relationships/image" Target="../media/image83.png"/><Relationship Id="rId10" Type="http://schemas.microsoft.com/office/2007/relationships/diagramDrawing" Target="../diagrams/drawing2.xml"/><Relationship Id="rId31" Type="http://schemas.openxmlformats.org/officeDocument/2006/relationships/customXml" Target="../ink/ink12.xml"/><Relationship Id="rId44" Type="http://schemas.openxmlformats.org/officeDocument/2006/relationships/image" Target="../media/image52.png"/><Relationship Id="rId52" Type="http://schemas.openxmlformats.org/officeDocument/2006/relationships/image" Target="../media/image56.png"/><Relationship Id="rId60" Type="http://schemas.openxmlformats.org/officeDocument/2006/relationships/image" Target="../media/image60.png"/><Relationship Id="rId65" Type="http://schemas.openxmlformats.org/officeDocument/2006/relationships/customXml" Target="../ink/ink29.xml"/><Relationship Id="rId73" Type="http://schemas.openxmlformats.org/officeDocument/2006/relationships/customXml" Target="../ink/ink33.xml"/><Relationship Id="rId78" Type="http://schemas.openxmlformats.org/officeDocument/2006/relationships/image" Target="../media/image69.png"/><Relationship Id="rId81" Type="http://schemas.openxmlformats.org/officeDocument/2006/relationships/customXml" Target="../ink/ink37.xml"/><Relationship Id="rId86" Type="http://schemas.openxmlformats.org/officeDocument/2006/relationships/image" Target="../media/image73.png"/><Relationship Id="rId94" Type="http://schemas.openxmlformats.org/officeDocument/2006/relationships/image" Target="../media/image77.png"/><Relationship Id="rId99" Type="http://schemas.openxmlformats.org/officeDocument/2006/relationships/customXml" Target="../ink/ink46.xml"/><Relationship Id="rId101" Type="http://schemas.openxmlformats.org/officeDocument/2006/relationships/customXml" Target="../ink/ink47.xml"/><Relationship Id="rId4" Type="http://schemas.openxmlformats.org/officeDocument/2006/relationships/image" Target="../media/image35.png"/><Relationship Id="rId9" Type="http://schemas.openxmlformats.org/officeDocument/2006/relationships/diagramColors" Target="../diagrams/colors2.xml"/><Relationship Id="rId13" Type="http://schemas.openxmlformats.org/officeDocument/2006/relationships/customXml" Target="../ink/ink3.xml"/><Relationship Id="rId18" Type="http://schemas.openxmlformats.org/officeDocument/2006/relationships/image" Target="../media/image39.png"/><Relationship Id="rId39" Type="http://schemas.openxmlformats.org/officeDocument/2006/relationships/customXml" Target="../ink/ink16.xml"/><Relationship Id="rId109" Type="http://schemas.openxmlformats.org/officeDocument/2006/relationships/customXml" Target="../ink/ink51.xml"/><Relationship Id="rId34" Type="http://schemas.openxmlformats.org/officeDocument/2006/relationships/image" Target="../media/image47.png"/><Relationship Id="rId50" Type="http://schemas.openxmlformats.org/officeDocument/2006/relationships/image" Target="../media/image55.png"/><Relationship Id="rId55" Type="http://schemas.openxmlformats.org/officeDocument/2006/relationships/customXml" Target="../ink/ink24.xml"/><Relationship Id="rId76" Type="http://schemas.openxmlformats.org/officeDocument/2006/relationships/image" Target="../media/image68.png"/><Relationship Id="rId97" Type="http://schemas.openxmlformats.org/officeDocument/2006/relationships/customXml" Target="../ink/ink45.xml"/><Relationship Id="rId104" Type="http://schemas.openxmlformats.org/officeDocument/2006/relationships/image" Target="../media/image82.png"/><Relationship Id="rId7" Type="http://schemas.openxmlformats.org/officeDocument/2006/relationships/diagramLayout" Target="../diagrams/layout2.xml"/><Relationship Id="rId71" Type="http://schemas.openxmlformats.org/officeDocument/2006/relationships/customXml" Target="../ink/ink32.xml"/><Relationship Id="rId92" Type="http://schemas.openxmlformats.org/officeDocument/2006/relationships/image" Target="../media/image76.png"/><Relationship Id="rId2" Type="http://schemas.openxmlformats.org/officeDocument/2006/relationships/audio" Target="../media/media2.mp3"/><Relationship Id="rId29" Type="http://schemas.openxmlformats.org/officeDocument/2006/relationships/customXml" Target="../ink/ink11.xml"/><Relationship Id="rId24" Type="http://schemas.openxmlformats.org/officeDocument/2006/relationships/image" Target="../media/image42.png"/><Relationship Id="rId40" Type="http://schemas.openxmlformats.org/officeDocument/2006/relationships/image" Target="../media/image50.png"/><Relationship Id="rId45" Type="http://schemas.openxmlformats.org/officeDocument/2006/relationships/customXml" Target="../ink/ink19.xml"/><Relationship Id="rId66" Type="http://schemas.openxmlformats.org/officeDocument/2006/relationships/image" Target="../media/image63.png"/><Relationship Id="rId87" Type="http://schemas.openxmlformats.org/officeDocument/2006/relationships/customXml" Target="../ink/ink40.xml"/><Relationship Id="rId110" Type="http://schemas.openxmlformats.org/officeDocument/2006/relationships/image" Target="../media/image85.png"/><Relationship Id="rId61" Type="http://schemas.openxmlformats.org/officeDocument/2006/relationships/customXml" Target="../ink/ink27.xml"/><Relationship Id="rId82" Type="http://schemas.openxmlformats.org/officeDocument/2006/relationships/image" Target="../media/image71.png"/><Relationship Id="rId19" Type="http://schemas.openxmlformats.org/officeDocument/2006/relationships/customXml" Target="../ink/ink6.xml"/><Relationship Id="rId14" Type="http://schemas.openxmlformats.org/officeDocument/2006/relationships/image" Target="../media/image37.png"/><Relationship Id="rId30" Type="http://schemas.openxmlformats.org/officeDocument/2006/relationships/image" Target="../media/image45.png"/><Relationship Id="rId35" Type="http://schemas.openxmlformats.org/officeDocument/2006/relationships/customXml" Target="../ink/ink14.xml"/><Relationship Id="rId56" Type="http://schemas.openxmlformats.org/officeDocument/2006/relationships/image" Target="../media/image58.png"/><Relationship Id="rId77" Type="http://schemas.openxmlformats.org/officeDocument/2006/relationships/customXml" Target="../ink/ink35.xml"/><Relationship Id="rId100" Type="http://schemas.openxmlformats.org/officeDocument/2006/relationships/image" Target="../media/image80.png"/><Relationship Id="rId105" Type="http://schemas.openxmlformats.org/officeDocument/2006/relationships/customXml" Target="../ink/ink49.xml"/><Relationship Id="rId8" Type="http://schemas.openxmlformats.org/officeDocument/2006/relationships/diagramQuickStyle" Target="../diagrams/quickStyle2.xml"/><Relationship Id="rId51" Type="http://schemas.openxmlformats.org/officeDocument/2006/relationships/customXml" Target="../ink/ink22.xml"/><Relationship Id="rId72" Type="http://schemas.openxmlformats.org/officeDocument/2006/relationships/image" Target="../media/image66.png"/><Relationship Id="rId93" Type="http://schemas.openxmlformats.org/officeDocument/2006/relationships/customXml" Target="../ink/ink43.xml"/><Relationship Id="rId98" Type="http://schemas.openxmlformats.org/officeDocument/2006/relationships/image" Target="../media/image79.png"/><Relationship Id="rId3" Type="http://schemas.openxmlformats.org/officeDocument/2006/relationships/slideLayout" Target="../slideLayouts/slideLayout2.xml"/><Relationship Id="rId25" Type="http://schemas.openxmlformats.org/officeDocument/2006/relationships/customXml" Target="../ink/ink9.xml"/><Relationship Id="rId46" Type="http://schemas.openxmlformats.org/officeDocument/2006/relationships/image" Target="../media/image53.png"/><Relationship Id="rId67" Type="http://schemas.openxmlformats.org/officeDocument/2006/relationships/customXml" Target="../ink/ink30.xml"/><Relationship Id="rId20" Type="http://schemas.openxmlformats.org/officeDocument/2006/relationships/image" Target="../media/image40.png"/><Relationship Id="rId41" Type="http://schemas.openxmlformats.org/officeDocument/2006/relationships/customXml" Target="../ink/ink17.xml"/><Relationship Id="rId62" Type="http://schemas.openxmlformats.org/officeDocument/2006/relationships/image" Target="../media/image61.png"/><Relationship Id="rId83" Type="http://schemas.openxmlformats.org/officeDocument/2006/relationships/customXml" Target="../ink/ink38.xml"/><Relationship Id="rId88" Type="http://schemas.openxmlformats.org/officeDocument/2006/relationships/image" Target="../media/image74.png"/><Relationship Id="rId111" Type="http://schemas.openxmlformats.org/officeDocument/2006/relationships/image" Target="../media/image34.png"/></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image" Target="../media/image89.jpeg"/><Relationship Id="rId1" Type="http://schemas.openxmlformats.org/officeDocument/2006/relationships/slideLayout" Target="../slideLayouts/slideLayout8.xml"/><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image" Target="../media/image9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4.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image" Target="../media/image95.png"/><Relationship Id="rId1" Type="http://schemas.openxmlformats.org/officeDocument/2006/relationships/slideLayout" Target="../slideLayouts/slideLayout4.xml"/><Relationship Id="rId5" Type="http://schemas.openxmlformats.org/officeDocument/2006/relationships/image" Target="../media/image98.jpeg"/><Relationship Id="rId4" Type="http://schemas.openxmlformats.org/officeDocument/2006/relationships/image" Target="../media/image97.jpeg"/></Relationships>
</file>

<file path=ppt/slides/_rels/slide25.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slideLayout" Target="../slideLayouts/slideLayout2.xml"/><Relationship Id="rId1" Type="http://schemas.openxmlformats.org/officeDocument/2006/relationships/video" Target="https://www.youtube.com/embed/VyzQkL1jCAg?feature=oembed" TargetMode="External"/><Relationship Id="rId6" Type="http://schemas.openxmlformats.org/officeDocument/2006/relationships/image" Target="../media/image6.png"/><Relationship Id="rId5" Type="http://schemas.openxmlformats.org/officeDocument/2006/relationships/image" Target="../media/image101.jpeg"/><Relationship Id="rId4" Type="http://schemas.openxmlformats.org/officeDocument/2006/relationships/image" Target="../media/image100.jpeg"/></Relationships>
</file>

<file path=ppt/slides/_rels/slide26.xml.rels><?xml version="1.0" encoding="UTF-8" standalone="yes"?>
<Relationships xmlns="http://schemas.openxmlformats.org/package/2006/relationships"><Relationship Id="rId3" Type="http://schemas.openxmlformats.org/officeDocument/2006/relationships/image" Target="../media/image103.jpeg"/><Relationship Id="rId7" Type="http://schemas.openxmlformats.org/officeDocument/2006/relationships/image" Target="../media/image6.png"/><Relationship Id="rId2" Type="http://schemas.openxmlformats.org/officeDocument/2006/relationships/image" Target="../media/image102.png"/><Relationship Id="rId1" Type="http://schemas.openxmlformats.org/officeDocument/2006/relationships/slideLayout" Target="../slideLayouts/slideLayout2.xml"/><Relationship Id="rId6" Type="http://schemas.openxmlformats.org/officeDocument/2006/relationships/image" Target="../media/image106.jpeg"/><Relationship Id="rId5" Type="http://schemas.openxmlformats.org/officeDocument/2006/relationships/image" Target="../media/image105.jpeg"/><Relationship Id="rId4" Type="http://schemas.openxmlformats.org/officeDocument/2006/relationships/image" Target="../media/image104.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stretch>
            <a:fillRect t="-17000" b="-17000"/>
          </a:stretch>
        </a:blipFill>
        <a:effectLst/>
      </p:bgPr>
    </p:bg>
    <p:spTree>
      <p:nvGrpSpPr>
        <p:cNvPr id="1" name=""/>
        <p:cNvGrpSpPr/>
        <p:nvPr/>
      </p:nvGrpSpPr>
      <p:grpSpPr>
        <a:xfrm>
          <a:off x="0" y="0"/>
          <a:ext cx="0" cy="0"/>
          <a:chOff x="0" y="0"/>
          <a:chExt cx="0" cy="0"/>
        </a:xfrm>
      </p:grpSpPr>
      <p:sp useBgFill="1">
        <p:nvSpPr>
          <p:cNvPr id="5" name="Rectangle 6">
            <a:extLst>
              <a:ext uri="{FF2B5EF4-FFF2-40B4-BE49-F238E27FC236}">
                <a16:creationId xmlns:a16="http://schemas.microsoft.com/office/drawing/2014/main" id="{A8DB9CD9-59B1-4D73-BC4C-98796A48EF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8">
            <a:extLst>
              <a:ext uri="{FF2B5EF4-FFF2-40B4-BE49-F238E27FC236}">
                <a16:creationId xmlns:a16="http://schemas.microsoft.com/office/drawing/2014/main" id="{8874A6A9-41FF-4E33-AFA8-F9F81436A5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0">
            <a:extLst>
              <a:ext uri="{FF2B5EF4-FFF2-40B4-BE49-F238E27FC236}">
                <a16:creationId xmlns:a16="http://schemas.microsoft.com/office/drawing/2014/main" id="{721D730E-1F97-4071-B143-B05E6D2599B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03402" y="3985"/>
            <a:ext cx="9772765" cy="6858000"/>
            <a:chOff x="1303402" y="3985"/>
            <a:chExt cx="9772765" cy="6858000"/>
          </a:xfrm>
        </p:grpSpPr>
        <p:sp>
          <p:nvSpPr>
            <p:cNvPr id="12" name="Freeform: Shape 11">
              <a:extLst>
                <a:ext uri="{FF2B5EF4-FFF2-40B4-BE49-F238E27FC236}">
                  <a16:creationId xmlns:a16="http://schemas.microsoft.com/office/drawing/2014/main" id="{B3849C6A-9EE5-4604-8EAE-DD4796B79D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985"/>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308677BE-069B-4A4D-8732-E26B6EF567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985"/>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9A9A575B-DD07-4388-963B-0AF3FDDCF3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985"/>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55285E4-21EB-4EC1-AB8E-36E881E899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985"/>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6A0C77B5-3FAA-4D4F-9555-89D7516088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985"/>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lt1"/>
                </a:solidFill>
              </a:endParaRPr>
            </a:p>
          </p:txBody>
        </p:sp>
        <p:sp>
          <p:nvSpPr>
            <p:cNvPr id="17" name="Freeform: Shape 16">
              <a:extLst>
                <a:ext uri="{FF2B5EF4-FFF2-40B4-BE49-F238E27FC236}">
                  <a16:creationId xmlns:a16="http://schemas.microsoft.com/office/drawing/2014/main" id="{5F0C96D1-A8B7-4C8E-9997-D823FD1591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985"/>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id="{DA46556D-445B-4CD0-87A0-02A30BD1B1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985"/>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Τίτλος 1">
            <a:extLst>
              <a:ext uri="{FF2B5EF4-FFF2-40B4-BE49-F238E27FC236}">
                <a16:creationId xmlns:a16="http://schemas.microsoft.com/office/drawing/2014/main" id="{4481F129-980D-BF7D-E837-DF17CD73B1F0}"/>
              </a:ext>
            </a:extLst>
          </p:cNvPr>
          <p:cNvSpPr>
            <a:spLocks noGrp="1"/>
          </p:cNvSpPr>
          <p:nvPr>
            <p:ph type="title"/>
          </p:nvPr>
        </p:nvSpPr>
        <p:spPr>
          <a:xfrm>
            <a:off x="1303541" y="1721275"/>
            <a:ext cx="9599600" cy="3129821"/>
          </a:xfrm>
        </p:spPr>
        <p:txBody>
          <a:bodyPr vert="horz" lIns="91440" tIns="45720" rIns="91440" bIns="45720" rtlCol="0" anchor="b">
            <a:normAutofit/>
          </a:bodyPr>
          <a:lstStyle/>
          <a:p>
            <a:pPr algn="ctr"/>
            <a:r>
              <a:rPr lang="en-US" sz="4800" b="1" kern="1200" dirty="0">
                <a:solidFill>
                  <a:schemeClr val="bg1"/>
                </a:solidFill>
                <a:highlight>
                  <a:srgbClr val="FF0000"/>
                </a:highlight>
                <a:latin typeface="Calibri"/>
                <a:ea typeface="Calibri"/>
                <a:cs typeface="Calibri"/>
              </a:rPr>
              <a:t>Προστατεύουμε</a:t>
            </a:r>
            <a:r>
              <a:rPr lang="en-US" sz="4800" b="1" kern="1200" dirty="0">
                <a:solidFill>
                  <a:schemeClr val="bg1"/>
                </a:solidFill>
                <a:highlight>
                  <a:srgbClr val="808000"/>
                </a:highlight>
                <a:latin typeface="Calibri"/>
                <a:ea typeface="Calibri"/>
                <a:cs typeface="Calibri"/>
              </a:rPr>
              <a:t> τη</a:t>
            </a:r>
            <a:r>
              <a:rPr lang="en-US" sz="4800" b="1" kern="1200" dirty="0">
                <a:solidFill>
                  <a:schemeClr val="bg1"/>
                </a:solidFill>
                <a:highlight>
                  <a:srgbClr val="008080"/>
                </a:highlight>
                <a:latin typeface="Calibri"/>
                <a:ea typeface="Calibri"/>
                <a:cs typeface="Calibri"/>
              </a:rPr>
              <a:t> γη</a:t>
            </a:r>
            <a:r>
              <a:rPr lang="en-US" sz="4800" b="1" kern="1200" dirty="0">
                <a:solidFill>
                  <a:schemeClr val="bg1"/>
                </a:solidFill>
                <a:latin typeface="Calibri"/>
                <a:ea typeface="Calibri"/>
                <a:cs typeface="Calibri"/>
              </a:rPr>
              <a:t>,</a:t>
            </a:r>
            <a:br>
              <a:rPr lang="en-US" sz="4800" b="1" kern="1200" dirty="0">
                <a:latin typeface="Calibri"/>
              </a:rPr>
            </a:br>
            <a:r>
              <a:rPr lang="en-US" sz="4800" b="1" kern="1200" dirty="0">
                <a:solidFill>
                  <a:schemeClr val="bg1"/>
                </a:solidFill>
                <a:highlight>
                  <a:srgbClr val="008000"/>
                </a:highlight>
                <a:latin typeface="Calibri"/>
                <a:ea typeface="Calibri"/>
                <a:cs typeface="Calibri"/>
              </a:rPr>
              <a:t> προστατεύουμε</a:t>
            </a:r>
            <a:r>
              <a:rPr lang="en-US" sz="4800" b="1" kern="1200" dirty="0">
                <a:solidFill>
                  <a:schemeClr val="bg1"/>
                </a:solidFill>
                <a:highlight>
                  <a:srgbClr val="808080"/>
                </a:highlight>
                <a:latin typeface="Calibri"/>
                <a:ea typeface="Calibri"/>
                <a:cs typeface="Calibri"/>
              </a:rPr>
              <a:t> το</a:t>
            </a:r>
            <a:r>
              <a:rPr lang="en-US" sz="4800" b="1" kern="1200" dirty="0">
                <a:solidFill>
                  <a:schemeClr val="bg1"/>
                </a:solidFill>
                <a:highlight>
                  <a:srgbClr val="008000"/>
                </a:highlight>
                <a:latin typeface="Calibri"/>
                <a:ea typeface="Calibri"/>
                <a:cs typeface="Calibri"/>
              </a:rPr>
              <a:t> σπίτι </a:t>
            </a:r>
            <a:r>
              <a:rPr lang="en-US" sz="4800" b="1" kern="1200" dirty="0">
                <a:solidFill>
                  <a:schemeClr val="bg1"/>
                </a:solidFill>
                <a:highlight>
                  <a:srgbClr val="808080"/>
                </a:highlight>
                <a:latin typeface="Calibri"/>
                <a:ea typeface="Calibri"/>
                <a:cs typeface="Calibri"/>
              </a:rPr>
              <a:t>μας!!</a:t>
            </a:r>
            <a:r>
              <a:rPr lang="en-US" sz="4800" b="1" kern="1200" dirty="0">
                <a:solidFill>
                  <a:schemeClr val="bg1"/>
                </a:solidFill>
                <a:highlight>
                  <a:srgbClr val="008000"/>
                </a:highlight>
                <a:latin typeface="Calibri"/>
                <a:ea typeface="Calibri"/>
                <a:cs typeface="Calibri"/>
              </a:rPr>
              <a:t>!</a:t>
            </a:r>
            <a:br>
              <a:rPr lang="en-US" sz="4800" b="1" dirty="0">
                <a:highlight>
                  <a:srgbClr val="008000"/>
                </a:highlight>
                <a:latin typeface="Calibri"/>
                <a:ea typeface="Calibri Light"/>
                <a:cs typeface="Calibri Light"/>
              </a:rPr>
            </a:br>
            <a:r>
              <a:rPr lang="en-US" sz="4800" b="1" dirty="0">
                <a:solidFill>
                  <a:schemeClr val="bg1"/>
                </a:solidFill>
                <a:highlight>
                  <a:srgbClr val="00FFFF"/>
                </a:highlight>
                <a:latin typeface="Calibri"/>
                <a:ea typeface="Calibri Light"/>
                <a:cs typeface="Calibri Light"/>
              </a:rPr>
              <a:t>Από </a:t>
            </a:r>
            <a:r>
              <a:rPr lang="en-US" sz="4800" b="1" dirty="0">
                <a:solidFill>
                  <a:schemeClr val="bg1"/>
                </a:solidFill>
                <a:highlight>
                  <a:srgbClr val="800080"/>
                </a:highlight>
                <a:latin typeface="Calibri"/>
                <a:ea typeface="Calibri Light"/>
                <a:cs typeface="Calibri Light"/>
              </a:rPr>
              <a:t>τα</a:t>
            </a:r>
            <a:r>
              <a:rPr lang="en-US" sz="4800" b="1" dirty="0">
                <a:solidFill>
                  <a:schemeClr val="bg1"/>
                </a:solidFill>
                <a:highlight>
                  <a:srgbClr val="0000FF"/>
                </a:highlight>
                <a:latin typeface="Calibri"/>
                <a:ea typeface="Calibri Light"/>
                <a:cs typeface="Calibri Light"/>
              </a:rPr>
              <a:t> πα</a:t>
            </a:r>
            <a:r>
              <a:rPr lang="en-US" sz="4800" b="1" dirty="0" err="1">
                <a:solidFill>
                  <a:schemeClr val="bg1"/>
                </a:solidFill>
                <a:highlight>
                  <a:srgbClr val="0000FF"/>
                </a:highlight>
                <a:latin typeface="Calibri"/>
                <a:ea typeface="Calibri Light"/>
                <a:cs typeface="Calibri Light"/>
              </a:rPr>
              <a:t>ιδιά</a:t>
            </a:r>
            <a:r>
              <a:rPr lang="en-US" sz="4800" b="1" dirty="0">
                <a:solidFill>
                  <a:schemeClr val="bg1"/>
                </a:solidFill>
                <a:highlight>
                  <a:srgbClr val="008080"/>
                </a:highlight>
                <a:latin typeface="Calibri"/>
                <a:ea typeface="Calibri Light"/>
                <a:cs typeface="Calibri Light"/>
              </a:rPr>
              <a:t> </a:t>
            </a:r>
            <a:r>
              <a:rPr lang="en-US" sz="4800" b="1" dirty="0" err="1">
                <a:solidFill>
                  <a:schemeClr val="bg1"/>
                </a:solidFill>
                <a:highlight>
                  <a:srgbClr val="008080"/>
                </a:highlight>
                <a:latin typeface="Calibri"/>
                <a:ea typeface="Calibri Light"/>
                <a:cs typeface="Calibri Light"/>
              </a:rPr>
              <a:t>της</a:t>
            </a:r>
            <a:r>
              <a:rPr lang="en-US" sz="4800" b="1" dirty="0">
                <a:solidFill>
                  <a:schemeClr val="bg1"/>
                </a:solidFill>
                <a:highlight>
                  <a:srgbClr val="008080"/>
                </a:highlight>
                <a:latin typeface="Calibri"/>
                <a:ea typeface="Calibri Light"/>
                <a:cs typeface="Calibri Light"/>
              </a:rPr>
              <a:t> </a:t>
            </a:r>
            <a:r>
              <a:rPr lang="en-US" sz="4800" b="1" dirty="0" err="1">
                <a:solidFill>
                  <a:schemeClr val="bg1"/>
                </a:solidFill>
                <a:highlight>
                  <a:srgbClr val="008080"/>
                </a:highlight>
                <a:latin typeface="Calibri"/>
                <a:ea typeface="Calibri Light"/>
                <a:cs typeface="Calibri Light"/>
              </a:rPr>
              <a:t>τρίτης</a:t>
            </a:r>
            <a:r>
              <a:rPr lang="en-US" sz="4800" b="1" dirty="0">
                <a:solidFill>
                  <a:schemeClr val="bg1"/>
                </a:solidFill>
                <a:highlight>
                  <a:srgbClr val="008080"/>
                </a:highlight>
                <a:latin typeface="Calibri"/>
                <a:ea typeface="Calibri Light"/>
                <a:cs typeface="Calibri Light"/>
              </a:rPr>
              <a:t> </a:t>
            </a:r>
            <a:r>
              <a:rPr lang="en-US" sz="4800" b="1" dirty="0" err="1">
                <a:solidFill>
                  <a:schemeClr val="bg1"/>
                </a:solidFill>
                <a:highlight>
                  <a:srgbClr val="008080"/>
                </a:highlight>
                <a:latin typeface="Calibri"/>
                <a:ea typeface="Calibri Light"/>
                <a:cs typeface="Calibri Light"/>
              </a:rPr>
              <a:t>τάξης</a:t>
            </a:r>
            <a:br>
              <a:rPr lang="en-US" sz="4800" b="1" dirty="0"/>
            </a:br>
            <a:endParaRPr lang="en-US" sz="4800" b="1" kern="1200" dirty="0">
              <a:solidFill>
                <a:schemeClr val="bg1"/>
              </a:solidFill>
              <a:latin typeface="+mj-lt"/>
              <a:ea typeface="Calibri Light"/>
              <a:cs typeface="Calibri Light"/>
            </a:endParaRPr>
          </a:p>
        </p:txBody>
      </p:sp>
      <p:pic>
        <p:nvPicPr>
          <p:cNvPr id="3" name="Εικόνα 2">
            <a:extLst>
              <a:ext uri="{FF2B5EF4-FFF2-40B4-BE49-F238E27FC236}">
                <a16:creationId xmlns:a16="http://schemas.microsoft.com/office/drawing/2014/main" id="{E1CB8756-F7FD-6F3A-9B7F-8FA9053CF2ED}"/>
              </a:ext>
            </a:extLst>
          </p:cNvPr>
          <p:cNvPicPr>
            <a:picLocks noChangeAspect="1"/>
          </p:cNvPicPr>
          <p:nvPr/>
        </p:nvPicPr>
        <p:blipFill>
          <a:blip r:embed="rId3"/>
          <a:srcRect b="81096"/>
          <a:stretch/>
        </p:blipFill>
        <p:spPr>
          <a:xfrm>
            <a:off x="-305" y="-3984"/>
            <a:ext cx="3609145" cy="669606"/>
          </a:xfrm>
          <a:prstGeom prst="rect">
            <a:avLst/>
          </a:prstGeom>
        </p:spPr>
      </p:pic>
    </p:spTree>
    <p:extLst>
      <p:ext uri="{BB962C8B-B14F-4D97-AF65-F5344CB8AC3E}">
        <p14:creationId xmlns:p14="http://schemas.microsoft.com/office/powerpoint/2010/main" val="36405285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3F597C1-9FA2-2BDD-54BC-87C52AB394CA}"/>
              </a:ext>
            </a:extLst>
          </p:cNvPr>
          <p:cNvSpPr>
            <a:spLocks noGrp="1"/>
          </p:cNvSpPr>
          <p:nvPr>
            <p:ph type="title"/>
          </p:nvPr>
        </p:nvSpPr>
        <p:spPr>
          <a:xfrm>
            <a:off x="838200" y="-33401"/>
            <a:ext cx="10515600" cy="1724090"/>
          </a:xfrm>
        </p:spPr>
        <p:txBody>
          <a:bodyPr/>
          <a:lstStyle/>
          <a:p>
            <a:pPr marL="742950" indent="-742950">
              <a:buAutoNum type="arabicPeriod"/>
            </a:pPr>
            <a:r>
              <a:rPr lang="el-GR"/>
              <a:t>Τι είναι </a:t>
            </a:r>
            <a:r>
              <a:rPr lang="el-GR" err="1"/>
              <a:t>αειφορία</a:t>
            </a:r>
            <a:r>
              <a:rPr lang="el-GR"/>
              <a:t>;</a:t>
            </a:r>
          </a:p>
        </p:txBody>
      </p:sp>
      <p:sp>
        <p:nvSpPr>
          <p:cNvPr id="3" name="Θέση περιεχομένου 2">
            <a:extLst>
              <a:ext uri="{FF2B5EF4-FFF2-40B4-BE49-F238E27FC236}">
                <a16:creationId xmlns:a16="http://schemas.microsoft.com/office/drawing/2014/main" id="{FFC01F51-A415-E7C2-6CA3-BF5EDBFCD022}"/>
              </a:ext>
            </a:extLst>
          </p:cNvPr>
          <p:cNvSpPr>
            <a:spLocks noGrp="1"/>
          </p:cNvSpPr>
          <p:nvPr>
            <p:ph idx="1"/>
          </p:nvPr>
        </p:nvSpPr>
        <p:spPr>
          <a:xfrm>
            <a:off x="-125432" y="109753"/>
            <a:ext cx="14906596" cy="6792267"/>
          </a:xfrm>
        </p:spPr>
        <p:txBody>
          <a:bodyPr vert="horz" lIns="91440" tIns="45720" rIns="91440" bIns="45720" rtlCol="0" anchor="t">
            <a:normAutofit/>
          </a:bodyPr>
          <a:lstStyle/>
          <a:p>
            <a:endParaRPr lang="el-GR" dirty="0">
              <a:solidFill>
                <a:srgbClr val="606060"/>
              </a:solidFill>
              <a:latin typeface="Roboto" panose="02000000000000000000" pitchFamily="2" charset="0"/>
            </a:endParaRPr>
          </a:p>
          <a:p>
            <a:endParaRPr lang="el-GR" b="0" i="0" u="none" strike="noStrike" dirty="0">
              <a:solidFill>
                <a:srgbClr val="606060"/>
              </a:solidFill>
              <a:effectLst/>
              <a:latin typeface="Roboto" panose="02000000000000000000" pitchFamily="2" charset="0"/>
            </a:endParaRPr>
          </a:p>
          <a:p>
            <a:pPr marL="0" indent="0" algn="just">
              <a:buNone/>
            </a:pPr>
            <a:r>
              <a:rPr lang="el-GR" sz="2400" b="0" i="0" u="none" strike="noStrike" dirty="0">
                <a:solidFill>
                  <a:srgbClr val="000000"/>
                </a:solidFill>
                <a:effectLst/>
                <a:latin typeface="Roboto"/>
                <a:ea typeface="Roboto"/>
                <a:cs typeface="Roboto"/>
              </a:rPr>
              <a:t>Ο </a:t>
            </a:r>
            <a:r>
              <a:rPr lang="el-GR" sz="2400" dirty="0">
                <a:solidFill>
                  <a:srgbClr val="000000"/>
                </a:solidFill>
                <a:latin typeface="Roboto"/>
                <a:ea typeface="Roboto"/>
                <a:cs typeface="Roboto"/>
              </a:rPr>
              <a:t>όρος προέρχεται</a:t>
            </a:r>
            <a:r>
              <a:rPr lang="el-GR" sz="2400" b="0" i="0" u="none" strike="noStrike" dirty="0">
                <a:solidFill>
                  <a:srgbClr val="000000"/>
                </a:solidFill>
                <a:effectLst/>
                <a:latin typeface="Roboto"/>
                <a:ea typeface="Roboto"/>
                <a:cs typeface="Roboto"/>
              </a:rPr>
              <a:t> από το «αεί + φέρω» και </a:t>
            </a:r>
            <a:r>
              <a:rPr lang="el-GR" sz="2400" dirty="0">
                <a:solidFill>
                  <a:srgbClr val="000000"/>
                </a:solidFill>
                <a:latin typeface="Roboto"/>
                <a:ea typeface="Roboto"/>
                <a:cs typeface="Roboto"/>
              </a:rPr>
              <a:t>δείχνει τη σχέση</a:t>
            </a:r>
            <a:endParaRPr lang="el-GR" sz="2400" dirty="0">
              <a:solidFill>
                <a:srgbClr val="000000"/>
              </a:solidFill>
              <a:latin typeface="Calibri" panose="020F0502020204030204"/>
              <a:ea typeface="Calibri" panose="020F0502020204030204"/>
              <a:cs typeface="Calibri" panose="020F0502020204030204"/>
            </a:endParaRPr>
          </a:p>
          <a:p>
            <a:pPr marL="0" indent="0" algn="just">
              <a:buNone/>
            </a:pPr>
            <a:r>
              <a:rPr lang="el-GR" sz="2400" b="0" i="0" u="none" strike="noStrike" dirty="0">
                <a:solidFill>
                  <a:srgbClr val="000000"/>
                </a:solidFill>
                <a:effectLst/>
                <a:latin typeface="Roboto"/>
                <a:ea typeface="Roboto"/>
                <a:cs typeface="Roboto"/>
              </a:rPr>
              <a:t>με το περιβάλλον</a:t>
            </a:r>
            <a:r>
              <a:rPr lang="el-GR" sz="2400" dirty="0">
                <a:solidFill>
                  <a:srgbClr val="000000"/>
                </a:solidFill>
                <a:latin typeface="Roboto"/>
                <a:ea typeface="Roboto"/>
                <a:cs typeface="Roboto"/>
              </a:rPr>
              <a:t>.</a:t>
            </a:r>
            <a:r>
              <a:rPr lang="el-GR" sz="2400" b="0" i="0" u="none" strike="noStrike" dirty="0">
                <a:solidFill>
                  <a:srgbClr val="000000"/>
                </a:solidFill>
                <a:effectLst/>
                <a:latin typeface="Roboto"/>
                <a:ea typeface="Roboto"/>
                <a:cs typeface="Roboto"/>
              </a:rPr>
              <a:t> </a:t>
            </a:r>
            <a:r>
              <a:rPr lang="el-GR" sz="2400" dirty="0">
                <a:solidFill>
                  <a:srgbClr val="000000"/>
                </a:solidFill>
                <a:latin typeface="Roboto"/>
                <a:ea typeface="Roboto"/>
                <a:cs typeface="Roboto"/>
              </a:rPr>
              <a:t>Οι </a:t>
            </a:r>
            <a:r>
              <a:rPr lang="el-GR" sz="2400" b="0" i="0" u="none" strike="noStrike" dirty="0">
                <a:solidFill>
                  <a:srgbClr val="000000"/>
                </a:solidFill>
                <a:effectLst/>
                <a:latin typeface="Roboto"/>
                <a:ea typeface="Roboto"/>
                <a:cs typeface="Roboto"/>
              </a:rPr>
              <a:t>ανθρώπινες </a:t>
            </a:r>
            <a:r>
              <a:rPr lang="el-GR" sz="2400" dirty="0">
                <a:solidFill>
                  <a:srgbClr val="000000"/>
                </a:solidFill>
                <a:latin typeface="Roboto"/>
                <a:ea typeface="Roboto"/>
                <a:cs typeface="Roboto"/>
              </a:rPr>
              <a:t>δραστηριότητες δεν</a:t>
            </a:r>
            <a:r>
              <a:rPr lang="el-GR" sz="2400" b="0" i="0" u="none" strike="noStrike" dirty="0">
                <a:solidFill>
                  <a:srgbClr val="000000"/>
                </a:solidFill>
                <a:effectLst/>
                <a:latin typeface="Roboto"/>
                <a:ea typeface="Roboto"/>
                <a:cs typeface="Roboto"/>
              </a:rPr>
              <a:t> πρέπει να καταστρέφουν </a:t>
            </a:r>
            <a:endParaRPr lang="el-GR" sz="2400" dirty="0">
              <a:solidFill>
                <a:srgbClr val="000000"/>
              </a:solidFill>
              <a:latin typeface="Calibri" panose="020F0502020204030204"/>
              <a:ea typeface="Calibri" panose="020F0502020204030204"/>
              <a:cs typeface="Calibri" panose="020F0502020204030204"/>
            </a:endParaRPr>
          </a:p>
          <a:p>
            <a:pPr marL="0" indent="0" algn="just">
              <a:buNone/>
            </a:pPr>
            <a:r>
              <a:rPr lang="el-GR" sz="2400" b="0" i="0" u="none" strike="noStrike" dirty="0">
                <a:solidFill>
                  <a:srgbClr val="000000"/>
                </a:solidFill>
                <a:effectLst/>
                <a:latin typeface="Roboto"/>
                <a:ea typeface="Roboto"/>
                <a:cs typeface="Roboto"/>
              </a:rPr>
              <a:t>τη φύση. Άρα , αειφόρος ανάπτυξη είναι αυτή που έχει </a:t>
            </a:r>
            <a:r>
              <a:rPr lang="el-GR" sz="2400" dirty="0">
                <a:solidFill>
                  <a:srgbClr val="000000"/>
                </a:solidFill>
                <a:latin typeface="Roboto"/>
                <a:ea typeface="Roboto"/>
                <a:cs typeface="Roboto"/>
              </a:rPr>
              <a:t>σαν προτεραιότητα </a:t>
            </a:r>
            <a:endParaRPr lang="el-GR" sz="2400" dirty="0">
              <a:solidFill>
                <a:srgbClr val="000000"/>
              </a:solidFill>
              <a:latin typeface="Calibri" panose="020F0502020204030204"/>
              <a:ea typeface="Calibri" panose="020F0502020204030204"/>
              <a:cs typeface="Calibri" panose="020F0502020204030204"/>
            </a:endParaRPr>
          </a:p>
          <a:p>
            <a:pPr marL="0" indent="0" algn="just">
              <a:buNone/>
            </a:pPr>
            <a:r>
              <a:rPr lang="el-GR" sz="2400" b="0" i="0" u="none" strike="noStrike" dirty="0">
                <a:solidFill>
                  <a:srgbClr val="000000"/>
                </a:solidFill>
                <a:effectLst/>
                <a:latin typeface="Roboto"/>
                <a:ea typeface="Roboto"/>
                <a:cs typeface="Roboto"/>
              </a:rPr>
              <a:t>την προστασία του </a:t>
            </a:r>
            <a:endParaRPr lang="el-GR" sz="2400" dirty="0">
              <a:solidFill>
                <a:srgbClr val="000000"/>
              </a:solidFill>
              <a:latin typeface="Calibri" panose="020F0502020204030204"/>
              <a:ea typeface="Calibri" panose="020F0502020204030204"/>
              <a:cs typeface="Calibri" panose="020F0502020204030204"/>
            </a:endParaRPr>
          </a:p>
          <a:p>
            <a:pPr marL="0" indent="0" algn="just">
              <a:buNone/>
            </a:pPr>
            <a:r>
              <a:rPr lang="el-GR" sz="2400" b="0" i="0" u="none" strike="noStrike" dirty="0">
                <a:solidFill>
                  <a:srgbClr val="000000"/>
                </a:solidFill>
                <a:effectLst/>
                <a:latin typeface="Roboto"/>
                <a:ea typeface="Roboto"/>
                <a:cs typeface="Roboto"/>
              </a:rPr>
              <a:t>περιβάλλοντος.</a:t>
            </a:r>
            <a:endParaRPr lang="el-GR" sz="2400" dirty="0">
              <a:ea typeface="Calibri" panose="020F0502020204030204"/>
              <a:cs typeface="Calibri" panose="020F0502020204030204"/>
            </a:endParaRPr>
          </a:p>
        </p:txBody>
      </p:sp>
      <p:pic>
        <p:nvPicPr>
          <p:cNvPr id="7" name="Picture 6">
            <a:extLst>
              <a:ext uri="{FF2B5EF4-FFF2-40B4-BE49-F238E27FC236}">
                <a16:creationId xmlns:a16="http://schemas.microsoft.com/office/drawing/2014/main" id="{8C43618C-2F7C-D1B6-B432-237B642979EE}"/>
              </a:ext>
            </a:extLst>
          </p:cNvPr>
          <p:cNvPicPr>
            <a:picLocks noChangeAspect="1"/>
          </p:cNvPicPr>
          <p:nvPr/>
        </p:nvPicPr>
        <p:blipFill>
          <a:blip r:embed="rId2">
            <a:extLst>
              <a:ext uri="{28A0092B-C50C-407E-A947-70E740481C1C}">
                <a14:useLocalDpi xmlns:a14="http://schemas.microsoft.com/office/drawing/2010/main" val="0"/>
              </a:ext>
            </a:extLst>
          </a:blip>
          <a:srcRect l="2050" t="24650" r="6350" b="8128"/>
          <a:stretch/>
        </p:blipFill>
        <p:spPr>
          <a:xfrm>
            <a:off x="3038481" y="2698799"/>
            <a:ext cx="9118496" cy="4811310"/>
          </a:xfrm>
          <a:prstGeom prst="rect">
            <a:avLst/>
          </a:prstGeom>
        </p:spPr>
      </p:pic>
      <p:pic>
        <p:nvPicPr>
          <p:cNvPr id="4" name="Picture 3">
            <a:extLst>
              <a:ext uri="{FF2B5EF4-FFF2-40B4-BE49-F238E27FC236}">
                <a16:creationId xmlns:a16="http://schemas.microsoft.com/office/drawing/2014/main" id="{FE05C66A-F783-7758-4D49-FD7DF79879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64294" y="195034"/>
            <a:ext cx="2106308" cy="1277925"/>
          </a:xfrm>
          <a:prstGeom prst="rect">
            <a:avLst/>
          </a:prstGeom>
        </p:spPr>
      </p:pic>
      <p:pic>
        <p:nvPicPr>
          <p:cNvPr id="5" name="Picture 4">
            <a:extLst>
              <a:ext uri="{FF2B5EF4-FFF2-40B4-BE49-F238E27FC236}">
                <a16:creationId xmlns:a16="http://schemas.microsoft.com/office/drawing/2014/main" id="{6052D8CB-E275-30EA-9B7E-A80C9B90705B}"/>
              </a:ext>
            </a:extLst>
          </p:cNvPr>
          <p:cNvPicPr>
            <a:picLocks noChangeAspect="1"/>
          </p:cNvPicPr>
          <p:nvPr/>
        </p:nvPicPr>
        <p:blipFill>
          <a:blip r:embed="rId4" cstate="print">
            <a:extLst>
              <a:ext uri="{28A0092B-C50C-407E-A947-70E740481C1C}">
                <a14:useLocalDpi xmlns:a14="http://schemas.microsoft.com/office/drawing/2010/main" val="0"/>
              </a:ext>
            </a:extLst>
          </a:blip>
          <a:srcRect l="22937" t="10215" r="7859" b="1075"/>
          <a:stretch/>
        </p:blipFill>
        <p:spPr>
          <a:xfrm>
            <a:off x="137504" y="3792986"/>
            <a:ext cx="2882775" cy="2362926"/>
          </a:xfrm>
          <a:prstGeom prst="rect">
            <a:avLst/>
          </a:prstGeom>
        </p:spPr>
      </p:pic>
      <p:pic>
        <p:nvPicPr>
          <p:cNvPr id="6" name="Εικόνα 5">
            <a:extLst>
              <a:ext uri="{FF2B5EF4-FFF2-40B4-BE49-F238E27FC236}">
                <a16:creationId xmlns:a16="http://schemas.microsoft.com/office/drawing/2014/main" id="{E930EB6D-FE41-2336-D258-BB5977474FFA}"/>
              </a:ext>
            </a:extLst>
          </p:cNvPr>
          <p:cNvPicPr>
            <a:picLocks noChangeAspect="1"/>
          </p:cNvPicPr>
          <p:nvPr/>
        </p:nvPicPr>
        <p:blipFill>
          <a:blip r:embed="rId5"/>
          <a:stretch>
            <a:fillRect/>
          </a:stretch>
        </p:blipFill>
        <p:spPr>
          <a:xfrm>
            <a:off x="0" y="-33401"/>
            <a:ext cx="3609145" cy="670618"/>
          </a:xfrm>
          <a:prstGeom prst="rect">
            <a:avLst/>
          </a:prstGeom>
        </p:spPr>
      </p:pic>
    </p:spTree>
    <p:extLst>
      <p:ext uri="{BB962C8B-B14F-4D97-AF65-F5344CB8AC3E}">
        <p14:creationId xmlns:p14="http://schemas.microsoft.com/office/powerpoint/2010/main" val="32747545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220B2F2-B44B-D239-F047-04016F29ABE0}"/>
              </a:ext>
            </a:extLst>
          </p:cNvPr>
          <p:cNvSpPr>
            <a:spLocks noGrp="1"/>
          </p:cNvSpPr>
          <p:nvPr>
            <p:ph type="title"/>
          </p:nvPr>
        </p:nvSpPr>
        <p:spPr>
          <a:xfrm>
            <a:off x="219974" y="-51818"/>
            <a:ext cx="10515600" cy="1325563"/>
          </a:xfrm>
        </p:spPr>
        <p:txBody>
          <a:bodyPr/>
          <a:lstStyle/>
          <a:p>
            <a:r>
              <a:rPr lang="el-GR"/>
              <a:t>2. Τι σημαίνει "κυκλική οικονομία"; </a:t>
            </a:r>
          </a:p>
        </p:txBody>
      </p:sp>
      <p:sp>
        <p:nvSpPr>
          <p:cNvPr id="3" name="Θέση περιεχομένου 2">
            <a:extLst>
              <a:ext uri="{FF2B5EF4-FFF2-40B4-BE49-F238E27FC236}">
                <a16:creationId xmlns:a16="http://schemas.microsoft.com/office/drawing/2014/main" id="{33620FEE-92B7-BAD2-4116-575C8CEE1ADA}"/>
              </a:ext>
            </a:extLst>
          </p:cNvPr>
          <p:cNvSpPr>
            <a:spLocks noGrp="1"/>
          </p:cNvSpPr>
          <p:nvPr>
            <p:ph idx="1"/>
          </p:nvPr>
        </p:nvSpPr>
        <p:spPr>
          <a:xfrm>
            <a:off x="-5579" y="401314"/>
            <a:ext cx="11228673" cy="5620499"/>
          </a:xfrm>
        </p:spPr>
        <p:txBody>
          <a:bodyPr anchor="ctr">
            <a:noAutofit/>
          </a:bodyPr>
          <a:lstStyle/>
          <a:p>
            <a:endParaRPr lang="el-GR" sz="2400" b="1" dirty="0">
              <a:latin typeface="Arial"/>
              <a:cs typeface="Arial"/>
            </a:endParaRPr>
          </a:p>
          <a:p>
            <a:endParaRPr lang="el-GR" sz="2400" b="1" dirty="0">
              <a:latin typeface="Arial"/>
              <a:cs typeface="Arial"/>
            </a:endParaRPr>
          </a:p>
          <a:p>
            <a:endParaRPr lang="el-GR" sz="2400" b="1" dirty="0">
              <a:latin typeface="Arial"/>
              <a:cs typeface="Arial"/>
            </a:endParaRPr>
          </a:p>
          <a:p>
            <a:endParaRPr lang="el-GR" sz="2400" b="1" dirty="0">
              <a:latin typeface="Arial"/>
              <a:cs typeface="Arial"/>
            </a:endParaRPr>
          </a:p>
          <a:p>
            <a:r>
              <a:rPr lang="el-GR" sz="2400" b="1" i="0" dirty="0">
                <a:effectLst/>
                <a:latin typeface="Arial"/>
                <a:cs typeface="Arial"/>
              </a:rPr>
              <a:t>Μην το πετάς, χρησιμοποίησε το ξανά!</a:t>
            </a:r>
            <a:endParaRPr lang="el-GR" sz="2400" dirty="0">
              <a:effectLst/>
              <a:latin typeface="Arial"/>
              <a:cs typeface="Arial"/>
            </a:endParaRPr>
          </a:p>
          <a:p>
            <a:pPr marL="0" indent="0">
              <a:buNone/>
            </a:pPr>
            <a:r>
              <a:rPr lang="el-GR" i="0" dirty="0">
                <a:effectLst/>
                <a:latin typeface="Arial"/>
                <a:cs typeface="Arial"/>
              </a:rPr>
              <a:t>Η κυκλική οικονομία είναι ένα σύστημα  παραγωγής και κατανάλωσης, το οποίο περιλαμβάνει την ανταλλαγή, επαναχρησιμοποίηση, επισκευή και ανακύκλωση των προϊόντων όσο το δυνατόν περισσότερο</a:t>
            </a:r>
            <a:r>
              <a:rPr lang="el-GR" dirty="0">
                <a:latin typeface="Arial"/>
                <a:cs typeface="Arial"/>
              </a:rPr>
              <a:t> ώστε να μεγαλώσει</a:t>
            </a:r>
            <a:r>
              <a:rPr lang="el-GR" i="0" dirty="0">
                <a:effectLst/>
                <a:latin typeface="Arial"/>
                <a:cs typeface="Arial"/>
              </a:rPr>
              <a:t> ο κύκλος ζωής τους.</a:t>
            </a:r>
            <a:r>
              <a:rPr lang="el-GR" dirty="0">
                <a:latin typeface="Arial"/>
                <a:cs typeface="Arial"/>
              </a:rPr>
              <a:t> </a:t>
            </a:r>
            <a:r>
              <a:rPr lang="el-GR" i="0" dirty="0">
                <a:effectLst/>
                <a:latin typeface="Arial"/>
                <a:cs typeface="Arial"/>
              </a:rPr>
              <a:t>Με απλά λόγια , </a:t>
            </a:r>
            <a:r>
              <a:rPr lang="el-GR" dirty="0">
                <a:latin typeface="Arial"/>
                <a:cs typeface="Arial"/>
              </a:rPr>
              <a:t>κρατάμε</a:t>
            </a:r>
            <a:r>
              <a:rPr lang="el-GR" i="0" dirty="0">
                <a:effectLst/>
                <a:latin typeface="Arial"/>
                <a:cs typeface="Arial"/>
              </a:rPr>
              <a:t> τα υλικά κατασκευής του</a:t>
            </a:r>
            <a:r>
              <a:rPr lang="el-GR" dirty="0">
                <a:latin typeface="Arial"/>
                <a:cs typeface="Arial"/>
              </a:rPr>
              <a:t> που μπορούμε να ξαναχρησιμοποιήσουμε. Ξανά και ξανά</a:t>
            </a:r>
            <a:r>
              <a:rPr lang="el-GR" i="0" dirty="0">
                <a:effectLst/>
                <a:latin typeface="Arial"/>
                <a:cs typeface="Arial"/>
              </a:rPr>
              <a:t>!</a:t>
            </a:r>
            <a:endParaRPr lang="el-GR" dirty="0">
              <a:effectLst/>
              <a:latin typeface="Arial" panose="020B0604020202020204" pitchFamily="34" charset="0"/>
              <a:cs typeface="Arial" panose="020B0604020202020204" pitchFamily="34" charset="0"/>
            </a:endParaRPr>
          </a:p>
          <a:p>
            <a:pPr marL="0" indent="0">
              <a:buNone/>
            </a:pPr>
            <a:r>
              <a:rPr lang="el-GR" i="0" dirty="0">
                <a:effectLst/>
                <a:latin typeface="Arial"/>
                <a:cs typeface="Arial"/>
              </a:rPr>
              <a:t>Στην  κυκλική οικονομία προσπαθούμε να μην </a:t>
            </a:r>
            <a:r>
              <a:rPr lang="el-GR" dirty="0">
                <a:latin typeface="Arial"/>
                <a:cs typeface="Arial"/>
              </a:rPr>
              <a:t>πετάξουμε</a:t>
            </a:r>
            <a:r>
              <a:rPr lang="el-GR" i="0" dirty="0">
                <a:effectLst/>
                <a:latin typeface="Arial"/>
                <a:cs typeface="Arial"/>
              </a:rPr>
              <a:t> ένα προϊόν, αλλά να το κρατήσουμε «ζωντανό» όσο το δυνατόν περισσότερο!</a:t>
            </a:r>
            <a:endParaRPr lang="el-GR" dirty="0">
              <a:effectLst/>
              <a:latin typeface="Arial" panose="020B0604020202020204" pitchFamily="34" charset="0"/>
              <a:cs typeface="Arial" panose="020B0604020202020204" pitchFamily="34" charset="0"/>
            </a:endParaRPr>
          </a:p>
          <a:p>
            <a:pPr marL="0" indent="0">
              <a:buNone/>
            </a:pPr>
            <a:r>
              <a:rPr lang="el-GR" i="0" dirty="0">
                <a:effectLst/>
                <a:latin typeface="Arial"/>
                <a:cs typeface="Arial"/>
              </a:rPr>
              <a:t>Έτσι προστατεύουμε το  περιβάλλον, </a:t>
            </a:r>
            <a:r>
              <a:rPr lang="el-GR" dirty="0">
                <a:latin typeface="Arial"/>
                <a:cs typeface="Arial"/>
              </a:rPr>
              <a:t>ώστε</a:t>
            </a:r>
            <a:r>
              <a:rPr lang="el-GR" i="0" dirty="0">
                <a:effectLst/>
                <a:latin typeface="Arial"/>
                <a:cs typeface="Arial"/>
              </a:rPr>
              <a:t> να μην  χαθούν </a:t>
            </a:r>
            <a:endParaRPr lang="el-GR" dirty="0">
              <a:latin typeface="Arial"/>
              <a:cs typeface="Arial"/>
            </a:endParaRPr>
          </a:p>
          <a:p>
            <a:pPr marL="0" indent="0">
              <a:buNone/>
            </a:pPr>
            <a:r>
              <a:rPr lang="el-GR" i="0" dirty="0">
                <a:effectLst/>
                <a:latin typeface="Arial"/>
                <a:cs typeface="Arial"/>
              </a:rPr>
              <a:t>οι φυσικοί πόροι και να μη μολύνεται από τα </a:t>
            </a:r>
            <a:r>
              <a:rPr lang="el-GR" dirty="0">
                <a:latin typeface="Arial"/>
                <a:cs typeface="Arial"/>
              </a:rPr>
              <a:t>σκουπίδια</a:t>
            </a:r>
            <a:r>
              <a:rPr lang="el-GR" i="0" dirty="0">
                <a:effectLst/>
                <a:latin typeface="Arial"/>
                <a:cs typeface="Arial"/>
              </a:rPr>
              <a:t>!</a:t>
            </a:r>
            <a:endParaRPr lang="el-GR" dirty="0"/>
          </a:p>
          <a:p>
            <a:pPr marL="0" indent="0">
              <a:buNone/>
            </a:pPr>
            <a:br>
              <a:rPr lang="el-GR" sz="1100" dirty="0">
                <a:effectLst/>
                <a:latin typeface="Arial" panose="020B0604020202020204" pitchFamily="34" charset="0"/>
                <a:cs typeface="Arial" panose="020B0604020202020204" pitchFamily="34" charset="0"/>
              </a:rPr>
            </a:br>
            <a:endParaRPr lang="el-GR" sz="1100" dirty="0">
              <a:effectLst/>
              <a:latin typeface="Arial" panose="020B0604020202020204" pitchFamily="34" charset="0"/>
              <a:cs typeface="Arial" panose="020B0604020202020204" pitchFamily="34" charset="0"/>
            </a:endParaRPr>
          </a:p>
        </p:txBody>
      </p:sp>
      <p:pic>
        <p:nvPicPr>
          <p:cNvPr id="4" name="Εικόνα 3">
            <a:extLst>
              <a:ext uri="{FF2B5EF4-FFF2-40B4-BE49-F238E27FC236}">
                <a16:creationId xmlns:a16="http://schemas.microsoft.com/office/drawing/2014/main" id="{C3B1C636-9741-47EA-C694-741983FB7EFF}"/>
              </a:ext>
            </a:extLst>
          </p:cNvPr>
          <p:cNvPicPr>
            <a:picLocks noChangeAspect="1"/>
          </p:cNvPicPr>
          <p:nvPr/>
        </p:nvPicPr>
        <p:blipFill>
          <a:blip r:embed="rId2" cstate="print">
            <a:extLst>
              <a:ext uri="{28A0092B-C50C-407E-A947-70E740481C1C}">
                <a14:useLocalDpi xmlns:a14="http://schemas.microsoft.com/office/drawing/2010/main" val="0"/>
              </a:ext>
            </a:extLst>
          </a:blip>
          <a:srcRect l="15610"/>
          <a:stretch/>
        </p:blipFill>
        <p:spPr>
          <a:xfrm>
            <a:off x="9981511" y="5500088"/>
            <a:ext cx="2212332" cy="1355613"/>
          </a:xfrm>
          <a:prstGeom prst="rect">
            <a:avLst/>
          </a:prstGeom>
        </p:spPr>
      </p:pic>
      <p:pic>
        <p:nvPicPr>
          <p:cNvPr id="5" name="Εικόνα 4">
            <a:extLst>
              <a:ext uri="{FF2B5EF4-FFF2-40B4-BE49-F238E27FC236}">
                <a16:creationId xmlns:a16="http://schemas.microsoft.com/office/drawing/2014/main" id="{363B842A-6BF6-5CB9-DB92-6E3BCD03CC4A}"/>
              </a:ext>
            </a:extLst>
          </p:cNvPr>
          <p:cNvPicPr>
            <a:picLocks noChangeAspect="1"/>
          </p:cNvPicPr>
          <p:nvPr/>
        </p:nvPicPr>
        <p:blipFill>
          <a:blip r:embed="rId3" cstate="print">
            <a:extLst>
              <a:ext uri="{28A0092B-C50C-407E-A947-70E740481C1C}">
                <a14:useLocalDpi xmlns:a14="http://schemas.microsoft.com/office/drawing/2010/main" val="0"/>
              </a:ext>
            </a:extLst>
          </a:blip>
          <a:srcRect l="9794" t="-309" r="1031" b="8363"/>
          <a:stretch/>
        </p:blipFill>
        <p:spPr>
          <a:xfrm>
            <a:off x="9708340" y="6254"/>
            <a:ext cx="2490109" cy="1969046"/>
          </a:xfrm>
          <a:prstGeom prst="rect">
            <a:avLst/>
          </a:prstGeom>
        </p:spPr>
      </p:pic>
      <p:pic>
        <p:nvPicPr>
          <p:cNvPr id="6" name="Εικόνα 5">
            <a:extLst>
              <a:ext uri="{FF2B5EF4-FFF2-40B4-BE49-F238E27FC236}">
                <a16:creationId xmlns:a16="http://schemas.microsoft.com/office/drawing/2014/main" id="{0A594444-052B-2AF4-E20B-85B27186B192}"/>
              </a:ext>
            </a:extLst>
          </p:cNvPr>
          <p:cNvPicPr>
            <a:picLocks noChangeAspect="1"/>
          </p:cNvPicPr>
          <p:nvPr/>
        </p:nvPicPr>
        <p:blipFill>
          <a:blip r:embed="rId4"/>
          <a:stretch>
            <a:fillRect/>
          </a:stretch>
        </p:blipFill>
        <p:spPr>
          <a:xfrm>
            <a:off x="-87533" y="6177894"/>
            <a:ext cx="3609145" cy="670618"/>
          </a:xfrm>
          <a:prstGeom prst="rect">
            <a:avLst/>
          </a:prstGeom>
        </p:spPr>
      </p:pic>
    </p:spTree>
    <p:extLst>
      <p:ext uri="{BB962C8B-B14F-4D97-AF65-F5344CB8AC3E}">
        <p14:creationId xmlns:p14="http://schemas.microsoft.com/office/powerpoint/2010/main" val="37871687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53B3AE9-2D2F-F570-56CE-870FA9D36132}"/>
              </a:ext>
            </a:extLst>
          </p:cNvPr>
          <p:cNvSpPr>
            <a:spLocks noGrp="1"/>
          </p:cNvSpPr>
          <p:nvPr>
            <p:ph type="title"/>
          </p:nvPr>
        </p:nvSpPr>
        <p:spPr/>
        <p:txBody>
          <a:bodyPr>
            <a:normAutofit fontScale="90000"/>
          </a:bodyPr>
          <a:lstStyle/>
          <a:p>
            <a:r>
              <a:rPr lang="el-GR"/>
              <a:t>3. Τι συμβαίνει με τα σκουπίδια στον πλανήτη μας;</a:t>
            </a:r>
            <a:br>
              <a:rPr lang="el-GR"/>
            </a:br>
            <a:endParaRPr lang="el-GR"/>
          </a:p>
        </p:txBody>
      </p:sp>
      <p:sp>
        <p:nvSpPr>
          <p:cNvPr id="8" name="Θέση περιεχομένου 7">
            <a:extLst>
              <a:ext uri="{FF2B5EF4-FFF2-40B4-BE49-F238E27FC236}">
                <a16:creationId xmlns:a16="http://schemas.microsoft.com/office/drawing/2014/main" id="{E756D746-4D55-B16F-4C78-3827FAB4CC0B}"/>
              </a:ext>
            </a:extLst>
          </p:cNvPr>
          <p:cNvSpPr>
            <a:spLocks noGrp="1"/>
          </p:cNvSpPr>
          <p:nvPr>
            <p:ph idx="1"/>
          </p:nvPr>
        </p:nvSpPr>
        <p:spPr>
          <a:xfrm>
            <a:off x="540050" y="1711715"/>
            <a:ext cx="7728823" cy="4056906"/>
          </a:xfrm>
        </p:spPr>
        <p:txBody>
          <a:bodyPr vert="horz" lIns="91440" tIns="45720" rIns="91440" bIns="45720" rtlCol="0" anchor="t">
            <a:normAutofit/>
          </a:bodyPr>
          <a:lstStyle/>
          <a:p>
            <a:pPr marL="0" indent="0">
              <a:buNone/>
            </a:pPr>
            <a:r>
              <a:rPr lang="el-GR" dirty="0"/>
              <a:t> Ο πλανήτης μας έχει πολλούς ανθρώπους που καταναλώνουν προϊόντα συνεχώς.</a:t>
            </a:r>
          </a:p>
          <a:p>
            <a:pPr marL="0" indent="0">
              <a:buClr>
                <a:srgbClr val="FFFFFF"/>
              </a:buClr>
              <a:buNone/>
            </a:pPr>
            <a:r>
              <a:rPr lang="el-GR" dirty="0"/>
              <a:t>Η σπατάλη των τροφίμων δημιουργεί πολλά σκουπίδια που μολύνουν το περιβάλλον.</a:t>
            </a:r>
            <a:endParaRPr lang="el-GR" dirty="0">
              <a:ea typeface="Calibri"/>
              <a:cs typeface="Calibri"/>
            </a:endParaRPr>
          </a:p>
          <a:p>
            <a:pPr marL="0" indent="0">
              <a:buClr>
                <a:srgbClr val="FFFFFF"/>
              </a:buClr>
              <a:buNone/>
            </a:pPr>
            <a:r>
              <a:rPr lang="el-GR" dirty="0"/>
              <a:t>Τα σκουπίδια αυτά καταλήγουν σε χωματερές και σαπίζουν, παράγοντας ένα αέριο που προκαλεί το φαινόμενο του θερμοκηπίου, το μεθάνιο.</a:t>
            </a:r>
            <a:endParaRPr lang="el-GR" dirty="0">
              <a:ea typeface="Calibri"/>
              <a:cs typeface="Calibri"/>
            </a:endParaRPr>
          </a:p>
          <a:p>
            <a:pPr>
              <a:buClr>
                <a:srgbClr val="FFFFFF"/>
              </a:buClr>
            </a:pPr>
            <a:endParaRPr lang="el-GR" dirty="0"/>
          </a:p>
          <a:p>
            <a:pPr>
              <a:buClr>
                <a:srgbClr val="FFFFFF"/>
              </a:buClr>
            </a:pPr>
            <a:endParaRPr lang="el-GR" dirty="0"/>
          </a:p>
        </p:txBody>
      </p:sp>
      <p:pic>
        <p:nvPicPr>
          <p:cNvPr id="9" name="Εικόνα 8" descr="Ο πλανήτης των σκουπιδιών">
            <a:extLst>
              <a:ext uri="{FF2B5EF4-FFF2-40B4-BE49-F238E27FC236}">
                <a16:creationId xmlns:a16="http://schemas.microsoft.com/office/drawing/2014/main" id="{8BF9E32B-CA44-CAE5-22A8-FBDDBA9BAC22}"/>
              </a:ext>
            </a:extLst>
          </p:cNvPr>
          <p:cNvPicPr>
            <a:picLocks noChangeAspect="1"/>
          </p:cNvPicPr>
          <p:nvPr/>
        </p:nvPicPr>
        <p:blipFill>
          <a:blip r:embed="rId2"/>
          <a:stretch>
            <a:fillRect/>
          </a:stretch>
        </p:blipFill>
        <p:spPr>
          <a:xfrm>
            <a:off x="8390835" y="1710987"/>
            <a:ext cx="3797701" cy="3234408"/>
          </a:xfrm>
          <a:prstGeom prst="rect">
            <a:avLst/>
          </a:prstGeom>
        </p:spPr>
      </p:pic>
      <p:pic>
        <p:nvPicPr>
          <p:cNvPr id="3" name="Εικόνα 2">
            <a:extLst>
              <a:ext uri="{FF2B5EF4-FFF2-40B4-BE49-F238E27FC236}">
                <a16:creationId xmlns:a16="http://schemas.microsoft.com/office/drawing/2014/main" id="{3F87287C-2BC1-4048-B014-D4B566EE797F}"/>
              </a:ext>
            </a:extLst>
          </p:cNvPr>
          <p:cNvPicPr>
            <a:picLocks noChangeAspect="1"/>
          </p:cNvPicPr>
          <p:nvPr/>
        </p:nvPicPr>
        <p:blipFill>
          <a:blip r:embed="rId3"/>
          <a:stretch>
            <a:fillRect/>
          </a:stretch>
        </p:blipFill>
        <p:spPr>
          <a:xfrm>
            <a:off x="0" y="6157566"/>
            <a:ext cx="3609145" cy="670618"/>
          </a:xfrm>
          <a:prstGeom prst="rect">
            <a:avLst/>
          </a:prstGeom>
        </p:spPr>
      </p:pic>
    </p:spTree>
    <p:extLst>
      <p:ext uri="{BB962C8B-B14F-4D97-AF65-F5344CB8AC3E}">
        <p14:creationId xmlns:p14="http://schemas.microsoft.com/office/powerpoint/2010/main" val="39428452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D3E8986-5656-A69D-BD66-AB2AAD6B5BE5}"/>
              </a:ext>
            </a:extLst>
          </p:cNvPr>
          <p:cNvSpPr>
            <a:spLocks noGrp="1"/>
          </p:cNvSpPr>
          <p:nvPr>
            <p:ph type="title"/>
          </p:nvPr>
        </p:nvSpPr>
        <p:spPr>
          <a:xfrm>
            <a:off x="612648" y="2300"/>
            <a:ext cx="10653578" cy="993047"/>
          </a:xfrm>
        </p:spPr>
        <p:txBody>
          <a:bodyPr>
            <a:normAutofit/>
          </a:bodyPr>
          <a:lstStyle/>
          <a:p>
            <a:r>
              <a:rPr lang="el-GR"/>
              <a:t>4. Τι είναι η ανακύκλωση</a:t>
            </a:r>
          </a:p>
        </p:txBody>
      </p:sp>
      <p:sp>
        <p:nvSpPr>
          <p:cNvPr id="3" name="Θέση περιεχομένου 2">
            <a:extLst>
              <a:ext uri="{FF2B5EF4-FFF2-40B4-BE49-F238E27FC236}">
                <a16:creationId xmlns:a16="http://schemas.microsoft.com/office/drawing/2014/main" id="{13028E0A-AE01-886C-546F-20469C4C11CE}"/>
              </a:ext>
            </a:extLst>
          </p:cNvPr>
          <p:cNvSpPr>
            <a:spLocks noGrp="1"/>
          </p:cNvSpPr>
          <p:nvPr>
            <p:ph idx="1"/>
          </p:nvPr>
        </p:nvSpPr>
        <p:spPr>
          <a:xfrm>
            <a:off x="234351" y="948607"/>
            <a:ext cx="11018808" cy="5429639"/>
          </a:xfrm>
        </p:spPr>
        <p:txBody>
          <a:bodyPr vert="horz" lIns="91440" tIns="45720" rIns="91440" bIns="45720" rtlCol="0" anchor="t">
            <a:normAutofit/>
          </a:bodyPr>
          <a:lstStyle/>
          <a:p>
            <a:pPr marL="0" indent="0">
              <a:buNone/>
            </a:pPr>
            <a:r>
              <a:rPr lang="el-GR" b="1">
                <a:solidFill>
                  <a:schemeClr val="accent2">
                    <a:lumMod val="60000"/>
                    <a:lumOff val="40000"/>
                  </a:schemeClr>
                </a:solidFill>
              </a:rPr>
              <a:t>Ανακύκλωση είναι η διαδικασία που βοηθάμε τα υλικά που δεν χρησιμοποιούμε πια, να ξαναγίνουν κάτι καινούριο, αντί να τα πετάξουμε. Άρα με τον τρόπο αυτό μπαίνουν ξανά στο κύκλο παραγωγής.</a:t>
            </a:r>
          </a:p>
          <a:p>
            <a:endParaRPr lang="el-GR"/>
          </a:p>
        </p:txBody>
      </p:sp>
      <p:pic>
        <p:nvPicPr>
          <p:cNvPr id="4" name="Εικόνα 3" descr="Εικόνα που περιέχει κείμενο, στιγμιότυπο οθόνης, καρτούν&#10;&#10;Το περιεχόμενο που δημιουργείται από τεχνητή νοημοσύνη μπορεί να μην είναι σωστό.">
            <a:extLst>
              <a:ext uri="{FF2B5EF4-FFF2-40B4-BE49-F238E27FC236}">
                <a16:creationId xmlns:a16="http://schemas.microsoft.com/office/drawing/2014/main" id="{C8D8525C-2C70-6C8B-BC36-C51538FA3D14}"/>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5581327" y="2361986"/>
            <a:ext cx="6112773" cy="4373351"/>
          </a:xfrm>
          <a:prstGeom prst="rect">
            <a:avLst/>
          </a:prstGeom>
        </p:spPr>
      </p:pic>
      <p:sp>
        <p:nvSpPr>
          <p:cNvPr id="5" name="TextBox 4">
            <a:extLst>
              <a:ext uri="{FF2B5EF4-FFF2-40B4-BE49-F238E27FC236}">
                <a16:creationId xmlns:a16="http://schemas.microsoft.com/office/drawing/2014/main" id="{324A7434-63B3-D530-7EC7-C67CF617812C}"/>
              </a:ext>
            </a:extLst>
          </p:cNvPr>
          <p:cNvSpPr txBox="1"/>
          <p:nvPr/>
        </p:nvSpPr>
        <p:spPr>
          <a:xfrm>
            <a:off x="7508446" y="6377287"/>
            <a:ext cx="4445000" cy="317500"/>
          </a:xfrm>
          <a:prstGeom prst="rect">
            <a:avLst/>
          </a:prstGeom>
        </p:spPr>
        <p:txBody>
          <a:bodyPr>
            <a:normAutofit fontScale="70000" lnSpcReduction="20000"/>
          </a:bodyPr>
          <a:lstStyle/>
          <a:p>
            <a:r>
              <a:rPr lang="en-US"/>
              <a:t>ThePhoto από τον PhotoAuthor έχει άδεια χρήσης του CCYYSA.</a:t>
            </a:r>
          </a:p>
        </p:txBody>
      </p:sp>
      <p:pic>
        <p:nvPicPr>
          <p:cNvPr id="7" name="Εικόνα 6" descr="Εικόνα που περιέχει κάδος απορριμμάτων, δοχείο, καρτούν, ζωγραφιά&#10;&#10;Το περιεχόμενο που δημιουργείται από τεχνητή νοημοσύνη μπορεί να μην είναι σωστό.">
            <a:extLst>
              <a:ext uri="{FF2B5EF4-FFF2-40B4-BE49-F238E27FC236}">
                <a16:creationId xmlns:a16="http://schemas.microsoft.com/office/drawing/2014/main" id="{CAA6738D-B09D-DAB9-E573-C5420219F8BC}"/>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611359" y="3425540"/>
            <a:ext cx="2198957" cy="2695899"/>
          </a:xfrm>
          <a:prstGeom prst="rect">
            <a:avLst/>
          </a:prstGeom>
        </p:spPr>
      </p:pic>
      <p:sp>
        <p:nvSpPr>
          <p:cNvPr id="8" name="TextBox 7">
            <a:extLst>
              <a:ext uri="{FF2B5EF4-FFF2-40B4-BE49-F238E27FC236}">
                <a16:creationId xmlns:a16="http://schemas.microsoft.com/office/drawing/2014/main" id="{5D3E3349-439A-1E75-DA62-E6BC364A4EA6}"/>
              </a:ext>
            </a:extLst>
          </p:cNvPr>
          <p:cNvSpPr txBox="1"/>
          <p:nvPr/>
        </p:nvSpPr>
        <p:spPr>
          <a:xfrm>
            <a:off x="3645023" y="6568953"/>
            <a:ext cx="2879725" cy="317500"/>
          </a:xfrm>
          <a:prstGeom prst="rect">
            <a:avLst/>
          </a:prstGeom>
        </p:spPr>
        <p:txBody>
          <a:bodyPr>
            <a:normAutofit fontScale="47500" lnSpcReduction="20000"/>
          </a:bodyPr>
          <a:lstStyle/>
          <a:p>
            <a:r>
              <a:rPr lang="en-US"/>
              <a:t>ThePhoto από τον PhotoAuthor έχει άδεια χρήσης του CCYYSA.</a:t>
            </a:r>
          </a:p>
        </p:txBody>
      </p:sp>
      <p:pic>
        <p:nvPicPr>
          <p:cNvPr id="6" name="Εικόνα 5">
            <a:extLst>
              <a:ext uri="{FF2B5EF4-FFF2-40B4-BE49-F238E27FC236}">
                <a16:creationId xmlns:a16="http://schemas.microsoft.com/office/drawing/2014/main" id="{8E883F73-ECD1-2997-8991-A45EE17233C7}"/>
              </a:ext>
            </a:extLst>
          </p:cNvPr>
          <p:cNvPicPr>
            <a:picLocks noChangeAspect="1"/>
          </p:cNvPicPr>
          <p:nvPr/>
        </p:nvPicPr>
        <p:blipFill>
          <a:blip r:embed="rId6"/>
          <a:stretch>
            <a:fillRect/>
          </a:stretch>
        </p:blipFill>
        <p:spPr>
          <a:xfrm>
            <a:off x="8582855" y="-38250"/>
            <a:ext cx="3609145" cy="670618"/>
          </a:xfrm>
          <a:prstGeom prst="rect">
            <a:avLst/>
          </a:prstGeom>
        </p:spPr>
      </p:pic>
    </p:spTree>
    <p:extLst>
      <p:ext uri="{BB962C8B-B14F-4D97-AF65-F5344CB8AC3E}">
        <p14:creationId xmlns:p14="http://schemas.microsoft.com/office/powerpoint/2010/main" val="23232869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549A422-1C76-A976-BBC8-8D34A3A8E76D}"/>
              </a:ext>
            </a:extLst>
          </p:cNvPr>
          <p:cNvSpPr>
            <a:spLocks noGrp="1"/>
          </p:cNvSpPr>
          <p:nvPr>
            <p:ph type="title"/>
          </p:nvPr>
        </p:nvSpPr>
        <p:spPr>
          <a:xfrm>
            <a:off x="416169" y="1710"/>
            <a:ext cx="7197970" cy="997317"/>
          </a:xfrm>
        </p:spPr>
        <p:txBody>
          <a:bodyPr>
            <a:normAutofit/>
          </a:bodyPr>
          <a:lstStyle/>
          <a:p>
            <a:r>
              <a:rPr lang="el-GR" sz="3200"/>
              <a:t>5. Ανακύκλωση χαρτιού:</a:t>
            </a:r>
            <a:endParaRPr lang="el-GR" sz="3200">
              <a:ea typeface="Calibri Light"/>
              <a:cs typeface="Calibri Light"/>
            </a:endParaRPr>
          </a:p>
        </p:txBody>
      </p:sp>
      <p:pic>
        <p:nvPicPr>
          <p:cNvPr id="4" name="Online Media 3" title="The Paper Recycling Process">
            <a:hlinkClick r:id="" action="ppaction://media"/>
            <a:extLst>
              <a:ext uri="{FF2B5EF4-FFF2-40B4-BE49-F238E27FC236}">
                <a16:creationId xmlns:a16="http://schemas.microsoft.com/office/drawing/2014/main" id="{43DCDD44-5FF5-0F94-992B-1D2DA9AC2B93}"/>
              </a:ext>
            </a:extLst>
          </p:cNvPr>
          <p:cNvPicPr>
            <a:picLocks noGrp="1" noRot="1" noChangeAspect="1"/>
          </p:cNvPicPr>
          <p:nvPr>
            <p:ph idx="1"/>
            <a:videoFile r:link="rId1"/>
          </p:nvPr>
        </p:nvPicPr>
        <p:blipFill>
          <a:blip r:embed="rId3"/>
          <a:stretch>
            <a:fillRect/>
          </a:stretch>
        </p:blipFill>
        <p:spPr>
          <a:xfrm>
            <a:off x="801688" y="769938"/>
            <a:ext cx="10752137" cy="6075362"/>
          </a:xfrm>
        </p:spPr>
      </p:pic>
      <p:pic>
        <p:nvPicPr>
          <p:cNvPr id="3" name="Εικόνα 2">
            <a:extLst>
              <a:ext uri="{FF2B5EF4-FFF2-40B4-BE49-F238E27FC236}">
                <a16:creationId xmlns:a16="http://schemas.microsoft.com/office/drawing/2014/main" id="{A7093686-75A0-C5BB-F3E9-7DFA9921056D}"/>
              </a:ext>
            </a:extLst>
          </p:cNvPr>
          <p:cNvPicPr>
            <a:picLocks noChangeAspect="1"/>
          </p:cNvPicPr>
          <p:nvPr/>
        </p:nvPicPr>
        <p:blipFill>
          <a:blip r:embed="rId4"/>
          <a:stretch>
            <a:fillRect/>
          </a:stretch>
        </p:blipFill>
        <p:spPr>
          <a:xfrm>
            <a:off x="8582855" y="0"/>
            <a:ext cx="3609145" cy="670618"/>
          </a:xfrm>
          <a:prstGeom prst="rect">
            <a:avLst/>
          </a:prstGeom>
        </p:spPr>
      </p:pic>
    </p:spTree>
    <p:extLst>
      <p:ext uri="{BB962C8B-B14F-4D97-AF65-F5344CB8AC3E}">
        <p14:creationId xmlns:p14="http://schemas.microsoft.com/office/powerpoint/2010/main" val="27799476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94D4949-E429-FEA5-F215-2912975C3376}"/>
              </a:ext>
            </a:extLst>
          </p:cNvPr>
          <p:cNvSpPr>
            <a:spLocks noGrp="1"/>
          </p:cNvSpPr>
          <p:nvPr>
            <p:ph type="title"/>
          </p:nvPr>
        </p:nvSpPr>
        <p:spPr>
          <a:xfrm>
            <a:off x="4667172" y="108741"/>
            <a:ext cx="5556822" cy="1507067"/>
          </a:xfrm>
        </p:spPr>
        <p:txBody>
          <a:bodyPr vert="horz" lIns="91440" tIns="45720" rIns="91440" bIns="45720" rtlCol="0" anchor="ctr">
            <a:normAutofit/>
          </a:bodyPr>
          <a:lstStyle/>
          <a:p>
            <a:r>
              <a:rPr lang="en-US" sz="3600"/>
              <a:t>6. Ανακύκλωση πλαστικού:</a:t>
            </a:r>
          </a:p>
        </p:txBody>
      </p:sp>
      <p:pic>
        <p:nvPicPr>
          <p:cNvPr id="7" name="Θέση περιεχομένου 6">
            <a:extLst>
              <a:ext uri="{FF2B5EF4-FFF2-40B4-BE49-F238E27FC236}">
                <a16:creationId xmlns:a16="http://schemas.microsoft.com/office/drawing/2014/main" id="{7D16AE3D-F86C-E4E2-4B4B-BB7A11D19F50}"/>
              </a:ext>
            </a:extLst>
          </p:cNvPr>
          <p:cNvPicPr>
            <a:picLocks noGrp="1" noChangeAspect="1"/>
          </p:cNvPicPr>
          <p:nvPr>
            <p:ph idx="1"/>
          </p:nvPr>
        </p:nvPicPr>
        <p:blipFill>
          <a:blip r:embed="rId2"/>
          <a:srcRect/>
          <a:stretch/>
        </p:blipFill>
        <p:spPr>
          <a:xfrm>
            <a:off x="-6285" y="3426768"/>
            <a:ext cx="3051443" cy="3079665"/>
          </a:xfrm>
          <a:prstGeom prst="rect">
            <a:avLst/>
          </a:prstGeom>
        </p:spPr>
      </p:pic>
      <p:sp>
        <p:nvSpPr>
          <p:cNvPr id="9" name="Θέση κειμένου 8">
            <a:extLst>
              <a:ext uri="{FF2B5EF4-FFF2-40B4-BE49-F238E27FC236}">
                <a16:creationId xmlns:a16="http://schemas.microsoft.com/office/drawing/2014/main" id="{AF121635-4529-0FED-3B83-E3B70716CB46}"/>
              </a:ext>
            </a:extLst>
          </p:cNvPr>
          <p:cNvSpPr>
            <a:spLocks noGrp="1"/>
          </p:cNvSpPr>
          <p:nvPr>
            <p:ph type="body" sz="half" idx="2"/>
          </p:nvPr>
        </p:nvSpPr>
        <p:spPr>
          <a:xfrm>
            <a:off x="3545594" y="1199779"/>
            <a:ext cx="8476233" cy="1200678"/>
          </a:xfrm>
        </p:spPr>
        <p:txBody>
          <a:bodyPr vert="horz" lIns="91440" tIns="45720" rIns="91440" bIns="45720" rtlCol="0" anchor="ctr">
            <a:normAutofit/>
          </a:bodyPr>
          <a:lstStyle/>
          <a:p>
            <a:pPr>
              <a:buFont typeface="Wingdings 3" panose="05040102010807070707" pitchFamily="18" charset="2"/>
              <a:buChar char=""/>
            </a:pPr>
            <a:r>
              <a:rPr lang="el-GR" sz="2400" b="0" i="0" u="none" strike="noStrike">
                <a:solidFill>
                  <a:srgbClr val="202122"/>
                </a:solidFill>
                <a:effectLst/>
                <a:latin typeface="-apple-system"/>
              </a:rPr>
              <a:t>Η </a:t>
            </a:r>
            <a:r>
              <a:rPr lang="el-GR" sz="2400" b="1" i="0" u="none" strike="noStrike">
                <a:solidFill>
                  <a:srgbClr val="202122"/>
                </a:solidFill>
                <a:effectLst/>
                <a:latin typeface="-apple-system"/>
              </a:rPr>
              <a:t>ανακύκλωση πλαστικού</a:t>
            </a:r>
            <a:r>
              <a:rPr lang="el-GR" sz="2400" b="0" i="0" u="none" strike="noStrike">
                <a:solidFill>
                  <a:srgbClr val="202122"/>
                </a:solidFill>
                <a:effectLst/>
                <a:latin typeface="-apple-system"/>
              </a:rPr>
              <a:t> είναι η επεξεργασία των πλαστικών απορριμμάτων σε άλλα προϊόντα</a:t>
            </a:r>
            <a:r>
              <a:rPr lang="el-GR" sz="2400">
                <a:solidFill>
                  <a:srgbClr val="202122"/>
                </a:solidFill>
                <a:latin typeface="-apple-system"/>
              </a:rPr>
              <a:t>.</a:t>
            </a:r>
            <a:endParaRPr lang="en-US" sz="2400"/>
          </a:p>
        </p:txBody>
      </p:sp>
      <p:pic>
        <p:nvPicPr>
          <p:cNvPr id="13" name="Εικόνα 12">
            <a:extLst>
              <a:ext uri="{FF2B5EF4-FFF2-40B4-BE49-F238E27FC236}">
                <a16:creationId xmlns:a16="http://schemas.microsoft.com/office/drawing/2014/main" id="{FE50960A-7CF3-5811-064B-3D53F32F7493}"/>
              </a:ext>
            </a:extLst>
          </p:cNvPr>
          <p:cNvPicPr>
            <a:picLocks noChangeAspect="1"/>
          </p:cNvPicPr>
          <p:nvPr/>
        </p:nvPicPr>
        <p:blipFill>
          <a:blip r:embed="rId3"/>
          <a:stretch>
            <a:fillRect/>
          </a:stretch>
        </p:blipFill>
        <p:spPr>
          <a:xfrm>
            <a:off x="-3221" y="249565"/>
            <a:ext cx="2854718" cy="3176613"/>
          </a:xfrm>
          <a:prstGeom prst="rect">
            <a:avLst/>
          </a:prstGeom>
        </p:spPr>
      </p:pic>
      <p:sp>
        <p:nvSpPr>
          <p:cNvPr id="8" name="TextBox 7">
            <a:extLst>
              <a:ext uri="{FF2B5EF4-FFF2-40B4-BE49-F238E27FC236}">
                <a16:creationId xmlns:a16="http://schemas.microsoft.com/office/drawing/2014/main" id="{A501671D-9041-4FFD-B557-A09EA6239790}"/>
              </a:ext>
            </a:extLst>
          </p:cNvPr>
          <p:cNvSpPr txBox="1"/>
          <p:nvPr/>
        </p:nvSpPr>
        <p:spPr>
          <a:xfrm>
            <a:off x="4942333" y="3887411"/>
            <a:ext cx="1828800" cy="1828800"/>
          </a:xfrm>
          <a:prstGeom prst="rect">
            <a:avLst/>
          </a:prstGeom>
          <a:noFill/>
        </p:spPr>
        <p:txBody>
          <a:bodyPr wrap="square" rtlCol="0">
            <a:spAutoFit/>
          </a:bodyPr>
          <a:lstStyle/>
          <a:p>
            <a:pPr algn="l"/>
            <a:endParaRPr lang="el-GR"/>
          </a:p>
        </p:txBody>
      </p:sp>
      <p:sp>
        <p:nvSpPr>
          <p:cNvPr id="36" name="TextBox 35">
            <a:extLst>
              <a:ext uri="{FF2B5EF4-FFF2-40B4-BE49-F238E27FC236}">
                <a16:creationId xmlns:a16="http://schemas.microsoft.com/office/drawing/2014/main" id="{502F9029-029A-B24D-E05B-A79FB5852427}"/>
              </a:ext>
            </a:extLst>
          </p:cNvPr>
          <p:cNvSpPr txBox="1"/>
          <p:nvPr/>
        </p:nvSpPr>
        <p:spPr>
          <a:xfrm>
            <a:off x="3485575" y="2401279"/>
            <a:ext cx="8605969" cy="1200329"/>
          </a:xfrm>
          <a:prstGeom prst="rect">
            <a:avLst/>
          </a:prstGeom>
          <a:noFill/>
        </p:spPr>
        <p:txBody>
          <a:bodyPr wrap="square" lIns="91440" tIns="45720" rIns="91440" bIns="45720" anchor="t">
            <a:spAutoFit/>
          </a:bodyPr>
          <a:lstStyle/>
          <a:p>
            <a:r>
              <a:rPr lang="el-GR" sz="2400" b="0" i="0" u="none" strike="noStrike">
                <a:solidFill>
                  <a:srgbClr val="202122"/>
                </a:solidFill>
                <a:effectLst/>
                <a:latin typeface="-apple-system"/>
              </a:rPr>
              <a:t>Σχεδόν όλο το πλαστικό δεν είναι βιοδιασπώμενο και δεν ανακυκλώνεται, αλλά εξαπλώνεται στο </a:t>
            </a:r>
            <a:r>
              <a:rPr lang="el-GR" sz="2400">
                <a:solidFill>
                  <a:srgbClr val="202122"/>
                </a:solidFill>
                <a:latin typeface="-apple-system"/>
              </a:rPr>
              <a:t>περιβάλλον, όπου</a:t>
            </a:r>
            <a:r>
              <a:rPr lang="el-GR" sz="2400" b="0" i="0" u="none" strike="noStrike">
                <a:solidFill>
                  <a:srgbClr val="202122"/>
                </a:solidFill>
                <a:effectLst/>
                <a:latin typeface="-apple-system"/>
              </a:rPr>
              <a:t> μπορεί να προκαλέσει βλάβη</a:t>
            </a:r>
            <a:r>
              <a:rPr lang="el-GR" sz="2400">
                <a:solidFill>
                  <a:srgbClr val="202122"/>
                </a:solidFill>
                <a:latin typeface="-apple-system"/>
              </a:rPr>
              <a:t>.</a:t>
            </a:r>
            <a:endParaRPr lang="el-GR" sz="2400"/>
          </a:p>
        </p:txBody>
      </p:sp>
      <p:sp>
        <p:nvSpPr>
          <p:cNvPr id="38" name="TextBox 37">
            <a:extLst>
              <a:ext uri="{FF2B5EF4-FFF2-40B4-BE49-F238E27FC236}">
                <a16:creationId xmlns:a16="http://schemas.microsoft.com/office/drawing/2014/main" id="{106DF3F1-F7A8-34BA-8FCE-22571A479E7C}"/>
              </a:ext>
            </a:extLst>
          </p:cNvPr>
          <p:cNvSpPr txBox="1"/>
          <p:nvPr/>
        </p:nvSpPr>
        <p:spPr>
          <a:xfrm>
            <a:off x="3488748" y="3811097"/>
            <a:ext cx="8605114" cy="1938992"/>
          </a:xfrm>
          <a:prstGeom prst="rect">
            <a:avLst/>
          </a:prstGeom>
          <a:noFill/>
        </p:spPr>
        <p:txBody>
          <a:bodyPr wrap="square" lIns="91440" tIns="45720" rIns="91440" bIns="45720" anchor="t">
            <a:spAutoFit/>
          </a:bodyPr>
          <a:lstStyle/>
          <a:p>
            <a:r>
              <a:rPr lang="el-GR" sz="2400" b="0" i="0" u="none" strike="noStrike">
                <a:solidFill>
                  <a:srgbClr val="202122"/>
                </a:solidFill>
                <a:effectLst/>
                <a:latin typeface="-apple-system"/>
              </a:rPr>
              <a:t>Στην ανακύκλωση τα απορρίμματα πλαστικού μετατρέπονται στα αρχικά χημικά του</a:t>
            </a:r>
            <a:r>
              <a:rPr lang="el-GR" sz="2400">
                <a:solidFill>
                  <a:srgbClr val="202122"/>
                </a:solidFill>
                <a:latin typeface="-apple-system"/>
              </a:rPr>
              <a:t> και</a:t>
            </a:r>
            <a:r>
              <a:rPr lang="el-GR" sz="2400" b="0" i="0" u="none" strike="noStrike">
                <a:solidFill>
                  <a:srgbClr val="202122"/>
                </a:solidFill>
                <a:effectLst/>
                <a:latin typeface="-apple-system"/>
              </a:rPr>
              <a:t> στη συνέχεια μπορούν να γίνουν φρέσκο πλαστικό. </a:t>
            </a:r>
            <a:r>
              <a:rPr lang="el-GR" sz="2400">
                <a:solidFill>
                  <a:srgbClr val="202122"/>
                </a:solidFill>
                <a:latin typeface="-apple-system"/>
              </a:rPr>
              <a:t>Στο σχολείο μας ανακυκλώνουμε μπουκλάκια νερού αφού τα κλείσουμε με το καπάκι και τα συμπιέσουμε. Αλλιώς κρατάμε τα καπάκια για άλλο σκοπό. </a:t>
            </a:r>
          </a:p>
        </p:txBody>
      </p:sp>
      <p:pic>
        <p:nvPicPr>
          <p:cNvPr id="3" name="Εικόνα 2">
            <a:extLst>
              <a:ext uri="{FF2B5EF4-FFF2-40B4-BE49-F238E27FC236}">
                <a16:creationId xmlns:a16="http://schemas.microsoft.com/office/drawing/2014/main" id="{3165BF0D-6B93-6FEF-5B61-9A5E45FD0A5F}"/>
              </a:ext>
            </a:extLst>
          </p:cNvPr>
          <p:cNvPicPr>
            <a:picLocks noChangeAspect="1"/>
          </p:cNvPicPr>
          <p:nvPr/>
        </p:nvPicPr>
        <p:blipFill>
          <a:blip r:embed="rId4"/>
          <a:stretch>
            <a:fillRect/>
          </a:stretch>
        </p:blipFill>
        <p:spPr>
          <a:xfrm>
            <a:off x="8582855" y="0"/>
            <a:ext cx="3609145" cy="670618"/>
          </a:xfrm>
          <a:prstGeom prst="rect">
            <a:avLst/>
          </a:prstGeom>
        </p:spPr>
      </p:pic>
    </p:spTree>
    <p:extLst>
      <p:ext uri="{BB962C8B-B14F-4D97-AF65-F5344CB8AC3E}">
        <p14:creationId xmlns:p14="http://schemas.microsoft.com/office/powerpoint/2010/main" val="13504916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7" name="Rectangle 66">
            <a:extLst>
              <a:ext uri="{FF2B5EF4-FFF2-40B4-BE49-F238E27FC236}">
                <a16:creationId xmlns:a16="http://schemas.microsoft.com/office/drawing/2014/main" id="{7FF47CB7-972F-479F-A36D-9E72D26EC8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a:p>
            <a:pPr algn="ctr"/>
            <a:endParaRPr lang="en-US">
              <a:ea typeface="Calibri"/>
              <a:cs typeface="Calibri"/>
            </a:endParaRPr>
          </a:p>
        </p:txBody>
      </p:sp>
      <p:sp>
        <p:nvSpPr>
          <p:cNvPr id="69" name="Freeform: Shape 68">
            <a:extLst>
              <a:ext uri="{FF2B5EF4-FFF2-40B4-BE49-F238E27FC236}">
                <a16:creationId xmlns:a16="http://schemas.microsoft.com/office/drawing/2014/main" id="{0D153B68-5844-490D-8E67-F616D6D721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1766176" cy="2061837"/>
          </a:xfrm>
          <a:custGeom>
            <a:avLst/>
            <a:gdLst>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13657 w 10768629"/>
              <a:gd name="connsiteY144" fmla="*/ 1730706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84330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0768629" h="1978172">
                <a:moveTo>
                  <a:pt x="0" y="0"/>
                </a:moveTo>
                <a:lnTo>
                  <a:pt x="10768629" y="0"/>
                </a:lnTo>
                <a:lnTo>
                  <a:pt x="10733254" y="31439"/>
                </a:lnTo>
                <a:lnTo>
                  <a:pt x="10727085" y="37910"/>
                </a:lnTo>
                <a:cubicBezTo>
                  <a:pt x="10712973" y="56080"/>
                  <a:pt x="10699457" y="78430"/>
                  <a:pt x="10675953" y="68623"/>
                </a:cubicBezTo>
                <a:cubicBezTo>
                  <a:pt x="10685972" y="89202"/>
                  <a:pt x="10641629" y="69781"/>
                  <a:pt x="10637091" y="90361"/>
                </a:cubicBezTo>
                <a:cubicBezTo>
                  <a:pt x="10635214" y="107005"/>
                  <a:pt x="10621323" y="104993"/>
                  <a:pt x="10610971" y="110764"/>
                </a:cubicBezTo>
                <a:cubicBezTo>
                  <a:pt x="10603980" y="127568"/>
                  <a:pt x="10551417" y="141180"/>
                  <a:pt x="10532872" y="138028"/>
                </a:cubicBezTo>
                <a:cubicBezTo>
                  <a:pt x="10480300" y="119072"/>
                  <a:pt x="10440532" y="186296"/>
                  <a:pt x="10398558" y="172911"/>
                </a:cubicBezTo>
                <a:cubicBezTo>
                  <a:pt x="10387708" y="174114"/>
                  <a:pt x="10378792" y="177646"/>
                  <a:pt x="10371128" y="182609"/>
                </a:cubicBezTo>
                <a:lnTo>
                  <a:pt x="10352178" y="199976"/>
                </a:lnTo>
                <a:lnTo>
                  <a:pt x="10351815" y="211879"/>
                </a:lnTo>
                <a:lnTo>
                  <a:pt x="10337471" y="218661"/>
                </a:lnTo>
                <a:lnTo>
                  <a:pt x="10334625" y="222351"/>
                </a:lnTo>
                <a:cubicBezTo>
                  <a:pt x="10321108" y="225227"/>
                  <a:pt x="10278615" y="228401"/>
                  <a:pt x="10256365" y="235917"/>
                </a:cubicBezTo>
                <a:cubicBezTo>
                  <a:pt x="10218136" y="258033"/>
                  <a:pt x="10224552" y="209685"/>
                  <a:pt x="10201127" y="267448"/>
                </a:cubicBezTo>
                <a:cubicBezTo>
                  <a:pt x="10121320" y="273476"/>
                  <a:pt x="10040763" y="345580"/>
                  <a:pt x="9961218" y="326720"/>
                </a:cubicBezTo>
                <a:cubicBezTo>
                  <a:pt x="9980173" y="341621"/>
                  <a:pt x="9883038" y="318484"/>
                  <a:pt x="9859715" y="355698"/>
                </a:cubicBezTo>
                <a:cubicBezTo>
                  <a:pt x="9812822" y="367758"/>
                  <a:pt x="9752089" y="383830"/>
                  <a:pt x="9679867" y="399081"/>
                </a:cubicBezTo>
                <a:cubicBezTo>
                  <a:pt x="9618357" y="415668"/>
                  <a:pt x="9525492" y="446315"/>
                  <a:pt x="9490654" y="455225"/>
                </a:cubicBezTo>
                <a:lnTo>
                  <a:pt x="9470837" y="452539"/>
                </a:lnTo>
                <a:lnTo>
                  <a:pt x="9469082" y="454891"/>
                </a:lnTo>
                <a:cubicBezTo>
                  <a:pt x="9460057" y="461184"/>
                  <a:pt x="9453495" y="461729"/>
                  <a:pt x="9448038" y="459733"/>
                </a:cubicBezTo>
                <a:lnTo>
                  <a:pt x="9396821" y="455795"/>
                </a:lnTo>
                <a:lnTo>
                  <a:pt x="9392197" y="459796"/>
                </a:lnTo>
                <a:lnTo>
                  <a:pt x="9347994" y="464462"/>
                </a:lnTo>
                <a:cubicBezTo>
                  <a:pt x="9347959" y="465155"/>
                  <a:pt x="9347925" y="465846"/>
                  <a:pt x="9347889" y="466539"/>
                </a:cubicBezTo>
                <a:cubicBezTo>
                  <a:pt x="9346648" y="471307"/>
                  <a:pt x="9343831" y="475025"/>
                  <a:pt x="9337639" y="476654"/>
                </a:cubicBezTo>
                <a:cubicBezTo>
                  <a:pt x="9354547" y="503661"/>
                  <a:pt x="9307720" y="510631"/>
                  <a:pt x="9287964" y="513052"/>
                </a:cubicBezTo>
                <a:cubicBezTo>
                  <a:pt x="9269905" y="526173"/>
                  <a:pt x="9245386" y="544358"/>
                  <a:pt x="9229283" y="555377"/>
                </a:cubicBezTo>
                <a:lnTo>
                  <a:pt x="9220274" y="557502"/>
                </a:lnTo>
                <a:cubicBezTo>
                  <a:pt x="9220250" y="557668"/>
                  <a:pt x="9220226" y="557835"/>
                  <a:pt x="9220202" y="558001"/>
                </a:cubicBezTo>
                <a:cubicBezTo>
                  <a:pt x="9218468" y="559434"/>
                  <a:pt x="9215591" y="560497"/>
                  <a:pt x="9210908" y="561147"/>
                </a:cubicBezTo>
                <a:lnTo>
                  <a:pt x="9186374" y="565502"/>
                </a:lnTo>
                <a:lnTo>
                  <a:pt x="9181058" y="569943"/>
                </a:lnTo>
                <a:lnTo>
                  <a:pt x="9167549" y="584727"/>
                </a:lnTo>
                <a:lnTo>
                  <a:pt x="9149110" y="598906"/>
                </a:lnTo>
                <a:cubicBezTo>
                  <a:pt x="9133575" y="594395"/>
                  <a:pt x="9087390" y="636567"/>
                  <a:pt x="9078556" y="644039"/>
                </a:cubicBezTo>
                <a:lnTo>
                  <a:pt x="8996399" y="690055"/>
                </a:lnTo>
                <a:cubicBezTo>
                  <a:pt x="8913147" y="777045"/>
                  <a:pt x="8867993" y="772591"/>
                  <a:pt x="8803791" y="813860"/>
                </a:cubicBezTo>
                <a:cubicBezTo>
                  <a:pt x="8745270" y="819906"/>
                  <a:pt x="8690049" y="823612"/>
                  <a:pt x="8636202" y="848463"/>
                </a:cubicBezTo>
                <a:cubicBezTo>
                  <a:pt x="8594799" y="860014"/>
                  <a:pt x="8568613" y="864779"/>
                  <a:pt x="8555372" y="883171"/>
                </a:cubicBezTo>
                <a:lnTo>
                  <a:pt x="8507229" y="901665"/>
                </a:lnTo>
                <a:lnTo>
                  <a:pt x="8428473" y="927985"/>
                </a:lnTo>
                <a:cubicBezTo>
                  <a:pt x="8428287" y="929817"/>
                  <a:pt x="8428100" y="931648"/>
                  <a:pt x="8427914" y="933480"/>
                </a:cubicBezTo>
                <a:lnTo>
                  <a:pt x="8420327" y="941984"/>
                </a:lnTo>
                <a:lnTo>
                  <a:pt x="8394729" y="948347"/>
                </a:lnTo>
                <a:lnTo>
                  <a:pt x="8380548" y="987916"/>
                </a:lnTo>
                <a:lnTo>
                  <a:pt x="8375330" y="965444"/>
                </a:lnTo>
                <a:cubicBezTo>
                  <a:pt x="8372375" y="964202"/>
                  <a:pt x="8344433" y="977378"/>
                  <a:pt x="8340796" y="980522"/>
                </a:cubicBezTo>
                <a:cubicBezTo>
                  <a:pt x="8328292" y="982128"/>
                  <a:pt x="8319237" y="991089"/>
                  <a:pt x="8304438" y="996739"/>
                </a:cubicBezTo>
                <a:cubicBezTo>
                  <a:pt x="8297193" y="1005683"/>
                  <a:pt x="8289328" y="1014568"/>
                  <a:pt x="8280929" y="1023089"/>
                </a:cubicBezTo>
                <a:lnTo>
                  <a:pt x="8275760" y="1027772"/>
                </a:lnTo>
                <a:lnTo>
                  <a:pt x="8275478" y="1027605"/>
                </a:lnTo>
                <a:cubicBezTo>
                  <a:pt x="8273970" y="1028076"/>
                  <a:pt x="8251461" y="1029408"/>
                  <a:pt x="8249003" y="1032033"/>
                </a:cubicBezTo>
                <a:lnTo>
                  <a:pt x="8203836" y="1037347"/>
                </a:lnTo>
                <a:cubicBezTo>
                  <a:pt x="8172789" y="1049890"/>
                  <a:pt x="8148166" y="1034625"/>
                  <a:pt x="8122936" y="1063113"/>
                </a:cubicBezTo>
                <a:cubicBezTo>
                  <a:pt x="8093850" y="1074757"/>
                  <a:pt x="8066781" y="1075350"/>
                  <a:pt x="8043658" y="1092746"/>
                </a:cubicBezTo>
                <a:cubicBezTo>
                  <a:pt x="8032157" y="1089174"/>
                  <a:pt x="8022145" y="1089998"/>
                  <a:pt x="8015351" y="1105478"/>
                </a:cubicBezTo>
                <a:cubicBezTo>
                  <a:pt x="7987544" y="1113006"/>
                  <a:pt x="7977708" y="1099152"/>
                  <a:pt x="7963145" y="1119346"/>
                </a:cubicBezTo>
                <a:cubicBezTo>
                  <a:pt x="7942622" y="1098880"/>
                  <a:pt x="7943760" y="1109516"/>
                  <a:pt x="7938145" y="1120225"/>
                </a:cubicBezTo>
                <a:lnTo>
                  <a:pt x="7937238" y="1121204"/>
                </a:lnTo>
                <a:lnTo>
                  <a:pt x="7934398" y="1118240"/>
                </a:lnTo>
                <a:lnTo>
                  <a:pt x="7918248" y="1124371"/>
                </a:lnTo>
                <a:lnTo>
                  <a:pt x="7914119" y="1127653"/>
                </a:lnTo>
                <a:cubicBezTo>
                  <a:pt x="7911201" y="1129547"/>
                  <a:pt x="7909169" y="1130331"/>
                  <a:pt x="7907658" y="1130350"/>
                </a:cubicBezTo>
                <a:lnTo>
                  <a:pt x="7907434" y="1130103"/>
                </a:lnTo>
                <a:lnTo>
                  <a:pt x="7901508" y="1133245"/>
                </a:lnTo>
                <a:cubicBezTo>
                  <a:pt x="7891644" y="1139271"/>
                  <a:pt x="7882185" y="1145815"/>
                  <a:pt x="7873287" y="1152609"/>
                </a:cubicBezTo>
                <a:cubicBezTo>
                  <a:pt x="7864672" y="1141906"/>
                  <a:pt x="7845199" y="1159242"/>
                  <a:pt x="7834833" y="1153868"/>
                </a:cubicBezTo>
                <a:lnTo>
                  <a:pt x="7828661" y="1139994"/>
                </a:lnTo>
                <a:lnTo>
                  <a:pt x="7823966" y="1143178"/>
                </a:lnTo>
                <a:lnTo>
                  <a:pt x="7815078" y="1151776"/>
                </a:lnTo>
                <a:cubicBezTo>
                  <a:pt x="7813692" y="1152943"/>
                  <a:pt x="7812687" y="1153116"/>
                  <a:pt x="7812026" y="1151522"/>
                </a:cubicBezTo>
                <a:cubicBezTo>
                  <a:pt x="7806555" y="1153054"/>
                  <a:pt x="7788673" y="1159989"/>
                  <a:pt x="7782249" y="1160970"/>
                </a:cubicBezTo>
                <a:lnTo>
                  <a:pt x="7773476" y="1157414"/>
                </a:lnTo>
                <a:lnTo>
                  <a:pt x="7769600" y="1157365"/>
                </a:lnTo>
                <a:lnTo>
                  <a:pt x="7752631" y="1172815"/>
                </a:lnTo>
                <a:lnTo>
                  <a:pt x="7739392" y="1192062"/>
                </a:lnTo>
                <a:lnTo>
                  <a:pt x="7677677" y="1216394"/>
                </a:lnTo>
                <a:lnTo>
                  <a:pt x="7586920" y="1261888"/>
                </a:lnTo>
                <a:cubicBezTo>
                  <a:pt x="7556723" y="1298911"/>
                  <a:pt x="7489187" y="1284518"/>
                  <a:pt x="7486100" y="1292563"/>
                </a:cubicBezTo>
                <a:cubicBezTo>
                  <a:pt x="7454875" y="1308356"/>
                  <a:pt x="7453335" y="1326361"/>
                  <a:pt x="7411323" y="1340732"/>
                </a:cubicBezTo>
                <a:cubicBezTo>
                  <a:pt x="7372519" y="1390006"/>
                  <a:pt x="7288617" y="1403664"/>
                  <a:pt x="7240698" y="1438832"/>
                </a:cubicBezTo>
                <a:cubicBezTo>
                  <a:pt x="7206467" y="1417136"/>
                  <a:pt x="7227555" y="1441678"/>
                  <a:pt x="7197675" y="1447530"/>
                </a:cubicBezTo>
                <a:cubicBezTo>
                  <a:pt x="7211601" y="1474927"/>
                  <a:pt x="7159483" y="1444981"/>
                  <a:pt x="7164788" y="1480293"/>
                </a:cubicBezTo>
                <a:cubicBezTo>
                  <a:pt x="7159184" y="1480240"/>
                  <a:pt x="7153584" y="1479075"/>
                  <a:pt x="7147929" y="1477641"/>
                </a:cubicBezTo>
                <a:lnTo>
                  <a:pt x="7144965" y="1476908"/>
                </a:lnTo>
                <a:lnTo>
                  <a:pt x="7134299" y="1479969"/>
                </a:lnTo>
                <a:lnTo>
                  <a:pt x="7129809" y="1473339"/>
                </a:lnTo>
                <a:lnTo>
                  <a:pt x="7112688" y="1472575"/>
                </a:lnTo>
                <a:cubicBezTo>
                  <a:pt x="7106506" y="1473449"/>
                  <a:pt x="7100123" y="1475741"/>
                  <a:pt x="7093470" y="1480300"/>
                </a:cubicBezTo>
                <a:cubicBezTo>
                  <a:pt x="7079039" y="1501274"/>
                  <a:pt x="7048991" y="1495718"/>
                  <a:pt x="7025034" y="1506934"/>
                </a:cubicBezTo>
                <a:lnTo>
                  <a:pt x="7014783" y="1515868"/>
                </a:lnTo>
                <a:lnTo>
                  <a:pt x="6979706" y="1523511"/>
                </a:lnTo>
                <a:lnTo>
                  <a:pt x="6977890" y="1525793"/>
                </a:lnTo>
                <a:cubicBezTo>
                  <a:pt x="6971996" y="1527914"/>
                  <a:pt x="6959488" y="1529941"/>
                  <a:pt x="6944339" y="1536237"/>
                </a:cubicBezTo>
                <a:lnTo>
                  <a:pt x="6886996" y="1563569"/>
                </a:lnTo>
                <a:lnTo>
                  <a:pt x="6874510" y="1558469"/>
                </a:lnTo>
                <a:lnTo>
                  <a:pt x="6871943" y="1554651"/>
                </a:lnTo>
                <a:lnTo>
                  <a:pt x="6856174" y="1562024"/>
                </a:lnTo>
                <a:lnTo>
                  <a:pt x="6842321" y="1560554"/>
                </a:lnTo>
                <a:lnTo>
                  <a:pt x="6832713" y="1569357"/>
                </a:lnTo>
                <a:lnTo>
                  <a:pt x="6816351" y="1571495"/>
                </a:lnTo>
                <a:cubicBezTo>
                  <a:pt x="6810216" y="1571510"/>
                  <a:pt x="6803310" y="1571324"/>
                  <a:pt x="6795800" y="1572010"/>
                </a:cubicBezTo>
                <a:lnTo>
                  <a:pt x="6777546" y="1568661"/>
                </a:lnTo>
                <a:lnTo>
                  <a:pt x="6751528" y="1574143"/>
                </a:lnTo>
                <a:cubicBezTo>
                  <a:pt x="6731455" y="1578562"/>
                  <a:pt x="6712054" y="1582098"/>
                  <a:pt x="6691966" y="1582255"/>
                </a:cubicBezTo>
                <a:cubicBezTo>
                  <a:pt x="6677921" y="1590738"/>
                  <a:pt x="6663787" y="1595441"/>
                  <a:pt x="6646941" y="1588471"/>
                </a:cubicBezTo>
                <a:cubicBezTo>
                  <a:pt x="6605135" y="1597971"/>
                  <a:pt x="6598373" y="1612583"/>
                  <a:pt x="6568576" y="1606488"/>
                </a:cubicBezTo>
                <a:cubicBezTo>
                  <a:pt x="6562510" y="1614734"/>
                  <a:pt x="6558067" y="1619360"/>
                  <a:pt x="6554358" y="1621701"/>
                </a:cubicBezTo>
                <a:cubicBezTo>
                  <a:pt x="6543227" y="1628727"/>
                  <a:pt x="6538724" y="1615196"/>
                  <a:pt x="6516968" y="1617195"/>
                </a:cubicBezTo>
                <a:cubicBezTo>
                  <a:pt x="6493173" y="1617368"/>
                  <a:pt x="6528193" y="1598652"/>
                  <a:pt x="6506479" y="1602227"/>
                </a:cubicBezTo>
                <a:cubicBezTo>
                  <a:pt x="6486674" y="1613929"/>
                  <a:pt x="6478484" y="1593997"/>
                  <a:pt x="6458436" y="1607332"/>
                </a:cubicBezTo>
                <a:cubicBezTo>
                  <a:pt x="6471168" y="1620800"/>
                  <a:pt x="6410323" y="1615478"/>
                  <a:pt x="6414786" y="1628815"/>
                </a:cubicBezTo>
                <a:cubicBezTo>
                  <a:pt x="6385942" y="1615041"/>
                  <a:pt x="6386569" y="1640238"/>
                  <a:pt x="6357085" y="1640846"/>
                </a:cubicBezTo>
                <a:cubicBezTo>
                  <a:pt x="6341163" y="1636809"/>
                  <a:pt x="6331497" y="1637754"/>
                  <a:pt x="6322636" y="1648213"/>
                </a:cubicBezTo>
                <a:cubicBezTo>
                  <a:pt x="6248448" y="1627802"/>
                  <a:pt x="6286748" y="1654976"/>
                  <a:pt x="6226172" y="1654676"/>
                </a:cubicBezTo>
                <a:lnTo>
                  <a:pt x="6221217" y="1654506"/>
                </a:lnTo>
                <a:lnTo>
                  <a:pt x="6204956" y="1664280"/>
                </a:lnTo>
                <a:cubicBezTo>
                  <a:pt x="6204728" y="1665114"/>
                  <a:pt x="6204498" y="1665947"/>
                  <a:pt x="6204270" y="1666782"/>
                </a:cubicBezTo>
                <a:lnTo>
                  <a:pt x="6143810" y="1661963"/>
                </a:lnTo>
                <a:lnTo>
                  <a:pt x="6136560" y="1665728"/>
                </a:lnTo>
                <a:lnTo>
                  <a:pt x="6096155" y="1656951"/>
                </a:lnTo>
                <a:lnTo>
                  <a:pt x="6075812" y="1655422"/>
                </a:lnTo>
                <a:lnTo>
                  <a:pt x="6039495" y="1649680"/>
                </a:lnTo>
                <a:lnTo>
                  <a:pt x="6036523" y="1652121"/>
                </a:lnTo>
                <a:lnTo>
                  <a:pt x="6029328" y="1649904"/>
                </a:lnTo>
                <a:lnTo>
                  <a:pt x="6024075" y="1652779"/>
                </a:lnTo>
                <a:lnTo>
                  <a:pt x="6018085" y="1652030"/>
                </a:lnTo>
                <a:cubicBezTo>
                  <a:pt x="6006658" y="1653831"/>
                  <a:pt x="5968194" y="1662035"/>
                  <a:pt x="5955513" y="1663584"/>
                </a:cubicBezTo>
                <a:lnTo>
                  <a:pt x="5941996" y="1661326"/>
                </a:lnTo>
                <a:lnTo>
                  <a:pt x="5931789" y="1669915"/>
                </a:lnTo>
                <a:lnTo>
                  <a:pt x="5888686" y="1672175"/>
                </a:lnTo>
                <a:lnTo>
                  <a:pt x="5873794" y="1665454"/>
                </a:lnTo>
                <a:lnTo>
                  <a:pt x="5860022" y="1660635"/>
                </a:lnTo>
                <a:lnTo>
                  <a:pt x="5858237" y="1660649"/>
                </a:lnTo>
                <a:lnTo>
                  <a:pt x="5840319" y="1660798"/>
                </a:lnTo>
                <a:lnTo>
                  <a:pt x="5806984" y="1661075"/>
                </a:lnTo>
                <a:cubicBezTo>
                  <a:pt x="5785708" y="1661533"/>
                  <a:pt x="5764126" y="1662974"/>
                  <a:pt x="5742351" y="1667489"/>
                </a:cubicBezTo>
                <a:cubicBezTo>
                  <a:pt x="5659069" y="1645168"/>
                  <a:pt x="5615134" y="1706361"/>
                  <a:pt x="5521171" y="1671626"/>
                </a:cubicBezTo>
                <a:cubicBezTo>
                  <a:pt x="5491803" y="1671296"/>
                  <a:pt x="5498089" y="1662666"/>
                  <a:pt x="5457384" y="1683952"/>
                </a:cubicBezTo>
                <a:cubicBezTo>
                  <a:pt x="5356959" y="1699287"/>
                  <a:pt x="5078905" y="1774579"/>
                  <a:pt x="4950070" y="1748401"/>
                </a:cubicBezTo>
                <a:cubicBezTo>
                  <a:pt x="4918276" y="1752255"/>
                  <a:pt x="4891043" y="1756936"/>
                  <a:pt x="4872172" y="1757222"/>
                </a:cubicBezTo>
                <a:lnTo>
                  <a:pt x="4809524" y="1761033"/>
                </a:lnTo>
                <a:cubicBezTo>
                  <a:pt x="4791324" y="1772975"/>
                  <a:pt x="4777258" y="1754591"/>
                  <a:pt x="4759058" y="1766533"/>
                </a:cubicBezTo>
                <a:cubicBezTo>
                  <a:pt x="4747481" y="1770744"/>
                  <a:pt x="4734604" y="1772921"/>
                  <a:pt x="4719749" y="1771811"/>
                </a:cubicBezTo>
                <a:cubicBezTo>
                  <a:pt x="4671168" y="1780243"/>
                  <a:pt x="4634134" y="1775931"/>
                  <a:pt x="4568686" y="1786141"/>
                </a:cubicBezTo>
                <a:cubicBezTo>
                  <a:pt x="4544667" y="1777910"/>
                  <a:pt x="4432547" y="1778168"/>
                  <a:pt x="4418751" y="1796932"/>
                </a:cubicBezTo>
                <a:cubicBezTo>
                  <a:pt x="4403360" y="1801488"/>
                  <a:pt x="4385278" y="1795746"/>
                  <a:pt x="4378377" y="1815528"/>
                </a:cubicBezTo>
                <a:cubicBezTo>
                  <a:pt x="4366870" y="1839461"/>
                  <a:pt x="4337372" y="1814003"/>
                  <a:pt x="4320575" y="1832722"/>
                </a:cubicBezTo>
                <a:cubicBezTo>
                  <a:pt x="4277898" y="1857053"/>
                  <a:pt x="4243945" y="1846759"/>
                  <a:pt x="4211935" y="1860177"/>
                </a:cubicBezTo>
                <a:cubicBezTo>
                  <a:pt x="4181519" y="1859584"/>
                  <a:pt x="4171342" y="1859762"/>
                  <a:pt x="4101228" y="1868717"/>
                </a:cubicBezTo>
                <a:cubicBezTo>
                  <a:pt x="4080159" y="1876188"/>
                  <a:pt x="4039427" y="1877381"/>
                  <a:pt x="3973223" y="1881015"/>
                </a:cubicBezTo>
                <a:cubicBezTo>
                  <a:pt x="3971330" y="1884974"/>
                  <a:pt x="3952843" y="1879225"/>
                  <a:pt x="3900992" y="1880603"/>
                </a:cubicBezTo>
                <a:cubicBezTo>
                  <a:pt x="3849141" y="1881981"/>
                  <a:pt x="3740060" y="1895686"/>
                  <a:pt x="3662119" y="1889285"/>
                </a:cubicBezTo>
                <a:cubicBezTo>
                  <a:pt x="3565155" y="1881322"/>
                  <a:pt x="3613412" y="1915150"/>
                  <a:pt x="3496919" y="1873180"/>
                </a:cubicBezTo>
                <a:cubicBezTo>
                  <a:pt x="3488062" y="1895719"/>
                  <a:pt x="3474293" y="1876288"/>
                  <a:pt x="3449433" y="1889681"/>
                </a:cubicBezTo>
                <a:cubicBezTo>
                  <a:pt x="3406553" y="1891629"/>
                  <a:pt x="3413217" y="1897797"/>
                  <a:pt x="3369766" y="1916653"/>
                </a:cubicBezTo>
                <a:cubicBezTo>
                  <a:pt x="3338805" y="1929531"/>
                  <a:pt x="3289487" y="1928617"/>
                  <a:pt x="3269672" y="1938036"/>
                </a:cubicBezTo>
                <a:lnTo>
                  <a:pt x="3224897" y="1943733"/>
                </a:lnTo>
                <a:cubicBezTo>
                  <a:pt x="3188693" y="1949271"/>
                  <a:pt x="3178540" y="1909145"/>
                  <a:pt x="3161463" y="1946591"/>
                </a:cubicBezTo>
                <a:lnTo>
                  <a:pt x="3112044" y="1935614"/>
                </a:lnTo>
                <a:lnTo>
                  <a:pt x="3069716" y="1930463"/>
                </a:lnTo>
                <a:cubicBezTo>
                  <a:pt x="3049937" y="1924285"/>
                  <a:pt x="3047816" y="1925644"/>
                  <a:pt x="3005773" y="1915878"/>
                </a:cubicBezTo>
                <a:cubicBezTo>
                  <a:pt x="2978838" y="1921092"/>
                  <a:pt x="2967972" y="1927319"/>
                  <a:pt x="2897201" y="1926772"/>
                </a:cubicBezTo>
                <a:lnTo>
                  <a:pt x="2783891" y="1931749"/>
                </a:lnTo>
                <a:cubicBezTo>
                  <a:pt x="2753098" y="1932794"/>
                  <a:pt x="2731621" y="1915151"/>
                  <a:pt x="2712447" y="1933044"/>
                </a:cubicBezTo>
                <a:cubicBezTo>
                  <a:pt x="2621923" y="1990472"/>
                  <a:pt x="2637976" y="1949546"/>
                  <a:pt x="2560151" y="1963609"/>
                </a:cubicBezTo>
                <a:cubicBezTo>
                  <a:pt x="2472084" y="1973456"/>
                  <a:pt x="2423631" y="1962133"/>
                  <a:pt x="2367221" y="1971884"/>
                </a:cubicBezTo>
                <a:cubicBezTo>
                  <a:pt x="2355331" y="1950582"/>
                  <a:pt x="2295649" y="1950006"/>
                  <a:pt x="2272130" y="1961162"/>
                </a:cubicBezTo>
                <a:cubicBezTo>
                  <a:pt x="2229336" y="1964326"/>
                  <a:pt x="2232627" y="1943953"/>
                  <a:pt x="2189404" y="1978172"/>
                </a:cubicBezTo>
                <a:cubicBezTo>
                  <a:pt x="2153824" y="1968017"/>
                  <a:pt x="2114605" y="1969166"/>
                  <a:pt x="2077704" y="1965002"/>
                </a:cubicBezTo>
                <a:cubicBezTo>
                  <a:pt x="2053064" y="1962036"/>
                  <a:pt x="2051584" y="1971011"/>
                  <a:pt x="2033299" y="1969042"/>
                </a:cubicBezTo>
                <a:cubicBezTo>
                  <a:pt x="2015014" y="1967073"/>
                  <a:pt x="1998956" y="1958903"/>
                  <a:pt x="1967996" y="1953187"/>
                </a:cubicBezTo>
                <a:cubicBezTo>
                  <a:pt x="1924117" y="1970917"/>
                  <a:pt x="1915668" y="1940297"/>
                  <a:pt x="1855805" y="1926082"/>
                </a:cubicBezTo>
                <a:cubicBezTo>
                  <a:pt x="1830663" y="1943732"/>
                  <a:pt x="1810564" y="1935694"/>
                  <a:pt x="1790957" y="1919460"/>
                </a:cubicBezTo>
                <a:cubicBezTo>
                  <a:pt x="1732588" y="1924884"/>
                  <a:pt x="1679506" y="1900619"/>
                  <a:pt x="1613978" y="1891581"/>
                </a:cubicBezTo>
                <a:cubicBezTo>
                  <a:pt x="1542961" y="1912227"/>
                  <a:pt x="1506863" y="1865666"/>
                  <a:pt x="1436831" y="1856201"/>
                </a:cubicBezTo>
                <a:cubicBezTo>
                  <a:pt x="1409149" y="1862955"/>
                  <a:pt x="1416370" y="1829853"/>
                  <a:pt x="1357365" y="1832140"/>
                </a:cubicBezTo>
                <a:cubicBezTo>
                  <a:pt x="1285880" y="1811785"/>
                  <a:pt x="1273193" y="1786872"/>
                  <a:pt x="1232341" y="1785942"/>
                </a:cubicBezTo>
                <a:cubicBezTo>
                  <a:pt x="1223903" y="1792798"/>
                  <a:pt x="1160576" y="1793911"/>
                  <a:pt x="1162595" y="1784330"/>
                </a:cubicBezTo>
                <a:cubicBezTo>
                  <a:pt x="1153167" y="1787110"/>
                  <a:pt x="1122206" y="1805077"/>
                  <a:pt x="1120257" y="1789615"/>
                </a:cubicBezTo>
                <a:cubicBezTo>
                  <a:pt x="1073149" y="1786750"/>
                  <a:pt x="1034361" y="1768718"/>
                  <a:pt x="991903" y="1786741"/>
                </a:cubicBezTo>
                <a:cubicBezTo>
                  <a:pt x="966383" y="1781126"/>
                  <a:pt x="949501" y="1800915"/>
                  <a:pt x="883960" y="1809389"/>
                </a:cubicBezTo>
                <a:cubicBezTo>
                  <a:pt x="836064" y="1808194"/>
                  <a:pt x="826980" y="1826610"/>
                  <a:pt x="766531" y="1805053"/>
                </a:cubicBezTo>
                <a:cubicBezTo>
                  <a:pt x="732778" y="1801141"/>
                  <a:pt x="694055" y="1787044"/>
                  <a:pt x="669779" y="1800537"/>
                </a:cubicBezTo>
                <a:cubicBezTo>
                  <a:pt x="645252" y="1794709"/>
                  <a:pt x="563495" y="1813232"/>
                  <a:pt x="523898" y="1811085"/>
                </a:cubicBezTo>
                <a:cubicBezTo>
                  <a:pt x="457555" y="1798530"/>
                  <a:pt x="395227" y="1824052"/>
                  <a:pt x="360251" y="1830735"/>
                </a:cubicBezTo>
                <a:cubicBezTo>
                  <a:pt x="313564" y="1825583"/>
                  <a:pt x="298281" y="1811622"/>
                  <a:pt x="255207" y="1818275"/>
                </a:cubicBezTo>
                <a:cubicBezTo>
                  <a:pt x="206572" y="1839769"/>
                  <a:pt x="160277" y="1836800"/>
                  <a:pt x="101803" y="1870647"/>
                </a:cubicBezTo>
                <a:cubicBezTo>
                  <a:pt x="85849" y="1910002"/>
                  <a:pt x="27997" y="1845258"/>
                  <a:pt x="25397" y="1888443"/>
                </a:cubicBezTo>
                <a:cubicBezTo>
                  <a:pt x="19096" y="1881154"/>
                  <a:pt x="11260" y="1878398"/>
                  <a:pt x="2370" y="1878311"/>
                </a:cubicBezTo>
                <a:lnTo>
                  <a:pt x="0" y="1878785"/>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Τίτλος 1">
            <a:extLst>
              <a:ext uri="{FF2B5EF4-FFF2-40B4-BE49-F238E27FC236}">
                <a16:creationId xmlns:a16="http://schemas.microsoft.com/office/drawing/2014/main" id="{4EDFAA57-886E-9B2B-693D-63E8EB962DB3}"/>
              </a:ext>
            </a:extLst>
          </p:cNvPr>
          <p:cNvSpPr>
            <a:spLocks noGrp="1"/>
          </p:cNvSpPr>
          <p:nvPr>
            <p:ph type="title"/>
          </p:nvPr>
        </p:nvSpPr>
        <p:spPr>
          <a:xfrm>
            <a:off x="1137034" y="609597"/>
            <a:ext cx="9392421" cy="549303"/>
          </a:xfrm>
        </p:spPr>
        <p:txBody>
          <a:bodyPr>
            <a:normAutofit fontScale="90000"/>
          </a:bodyPr>
          <a:lstStyle/>
          <a:p>
            <a:r>
              <a:rPr lang="el-GR"/>
              <a:t>7. </a:t>
            </a:r>
            <a:r>
              <a:rPr lang="el-GR" b="1"/>
              <a:t>Ανακύκλωση αλουμινίου</a:t>
            </a:r>
            <a:r>
              <a:rPr lang="el-GR"/>
              <a:t>:</a:t>
            </a:r>
          </a:p>
        </p:txBody>
      </p:sp>
      <p:sp>
        <p:nvSpPr>
          <p:cNvPr id="62" name="Θέση περιεχομένου 2">
            <a:extLst>
              <a:ext uri="{FF2B5EF4-FFF2-40B4-BE49-F238E27FC236}">
                <a16:creationId xmlns:a16="http://schemas.microsoft.com/office/drawing/2014/main" id="{C5D7B6DE-A5DC-1198-E927-5BA9F22A9FF7}"/>
              </a:ext>
            </a:extLst>
          </p:cNvPr>
          <p:cNvSpPr>
            <a:spLocks noGrp="1"/>
          </p:cNvSpPr>
          <p:nvPr>
            <p:ph idx="1"/>
          </p:nvPr>
        </p:nvSpPr>
        <p:spPr>
          <a:xfrm>
            <a:off x="-5596" y="1172594"/>
            <a:ext cx="8446211" cy="5363617"/>
          </a:xfrm>
        </p:spPr>
        <p:txBody>
          <a:bodyPr vert="horz" lIns="91440" tIns="45720" rIns="91440" bIns="45720" rtlCol="0" anchor="t">
            <a:noAutofit/>
          </a:bodyPr>
          <a:lstStyle/>
          <a:p>
            <a:pPr algn="just">
              <a:buNone/>
            </a:pPr>
            <a:r>
              <a:rPr lang="el-GR" sz="2100">
                <a:ea typeface="+mn-lt"/>
                <a:cs typeface="+mn-lt"/>
              </a:rPr>
              <a:t>Είναι η διαδικασία με την οποία </a:t>
            </a:r>
            <a:r>
              <a:rPr lang="el-GR" sz="2100" b="1">
                <a:ea typeface="+mn-lt"/>
                <a:cs typeface="+mn-lt"/>
              </a:rPr>
              <a:t>συσκευασίες αλουμινίου</a:t>
            </a:r>
            <a:r>
              <a:rPr lang="el-GR" sz="2100">
                <a:ea typeface="+mn-lt"/>
                <a:cs typeface="+mn-lt"/>
              </a:rPr>
              <a:t> (αναψυκτικά,</a:t>
            </a:r>
            <a:endParaRPr lang="el-GR" sz="2000">
              <a:ea typeface="+mn-lt"/>
              <a:cs typeface="+mn-lt"/>
            </a:endParaRPr>
          </a:p>
          <a:p>
            <a:pPr algn="just">
              <a:buNone/>
            </a:pPr>
            <a:r>
              <a:rPr lang="el-GR" sz="2100">
                <a:ea typeface="+mn-lt"/>
                <a:cs typeface="+mn-lt"/>
              </a:rPr>
              <a:t>μπίρες, αλουμινόχαρτο) και </a:t>
            </a:r>
            <a:r>
              <a:rPr lang="el-GR" sz="2100" b="1" err="1">
                <a:ea typeface="+mn-lt"/>
                <a:cs typeface="+mn-lt"/>
              </a:rPr>
              <a:t>σκράπ</a:t>
            </a:r>
            <a:r>
              <a:rPr lang="el-GR" sz="2100">
                <a:ea typeface="+mn-lt"/>
                <a:cs typeface="+mn-lt"/>
              </a:rPr>
              <a:t>, (αυτό που περισσεύει και δε</a:t>
            </a:r>
            <a:endParaRPr lang="el-GR" sz="2000">
              <a:ea typeface="+mn-lt"/>
              <a:cs typeface="+mn-lt"/>
            </a:endParaRPr>
          </a:p>
          <a:p>
            <a:pPr algn="just">
              <a:buNone/>
            </a:pPr>
            <a:r>
              <a:rPr lang="el-GR" sz="2100">
                <a:ea typeface="+mn-lt"/>
                <a:cs typeface="+mn-lt"/>
              </a:rPr>
              <a:t>χρησιμοποιείται στη βιομηχανία) μπορεί να χρησιμοποιηθούν ξανά για </a:t>
            </a:r>
            <a:endParaRPr lang="el-GR" sz="2000">
              <a:ea typeface="+mn-lt"/>
              <a:cs typeface="+mn-lt"/>
            </a:endParaRPr>
          </a:p>
          <a:p>
            <a:pPr algn="just">
              <a:buNone/>
            </a:pPr>
            <a:r>
              <a:rPr lang="el-GR" sz="2100">
                <a:ea typeface="+mn-lt"/>
                <a:cs typeface="+mn-lt"/>
              </a:rPr>
              <a:t>την παραγωγή αλουμινίου. </a:t>
            </a:r>
            <a:endParaRPr lang="el-GR" sz="2000">
              <a:ea typeface="+mn-lt"/>
              <a:cs typeface="+mn-lt"/>
            </a:endParaRPr>
          </a:p>
          <a:p>
            <a:pPr algn="just">
              <a:buNone/>
            </a:pPr>
            <a:r>
              <a:rPr lang="el-GR" sz="2000">
                <a:ea typeface="+mn-lt"/>
                <a:cs typeface="+mn-lt"/>
              </a:rPr>
              <a:t>Είναι ένα από τα </a:t>
            </a:r>
            <a:r>
              <a:rPr lang="el-GR" sz="2000" b="1">
                <a:ea typeface="+mn-lt"/>
                <a:cs typeface="+mn-lt"/>
              </a:rPr>
              <a:t>πιο ανακυκλώσιμα υλικά παγκοσμίως, </a:t>
            </a:r>
            <a:r>
              <a:rPr lang="el-GR" sz="2000">
                <a:ea typeface="+mn-lt"/>
                <a:cs typeface="+mn-lt"/>
              </a:rPr>
              <a:t>επειδή το</a:t>
            </a:r>
          </a:p>
          <a:p>
            <a:pPr algn="just">
              <a:buNone/>
            </a:pPr>
            <a:r>
              <a:rPr lang="el-GR" sz="2000">
                <a:ea typeface="+mn-lt"/>
                <a:cs typeface="+mn-lt"/>
              </a:rPr>
              <a:t>ξεχωρίζουμε εύκολα από τα άλλα υλικά, δεν είναι πολύ ακριβό.</a:t>
            </a:r>
            <a:endParaRPr lang="el-GR" sz="2000">
              <a:ea typeface="Calibri"/>
              <a:cs typeface="Calibri"/>
            </a:endParaRPr>
          </a:p>
          <a:p>
            <a:pPr marL="0" indent="0">
              <a:spcBef>
                <a:spcPct val="20000"/>
              </a:spcBef>
              <a:spcAft>
                <a:spcPts val="600"/>
              </a:spcAft>
              <a:buNone/>
            </a:pPr>
            <a:r>
              <a:rPr lang="el-GR" sz="2000">
                <a:ea typeface="+mn-lt"/>
                <a:cs typeface="+mn-lt"/>
              </a:rPr>
              <a:t>Έχει σημαντικά </a:t>
            </a:r>
            <a:r>
              <a:rPr lang="el-GR" sz="2000" b="1">
                <a:ea typeface="+mn-lt"/>
                <a:cs typeface="+mn-lt"/>
              </a:rPr>
              <a:t>οφέλη για το περιβάλλον, την κοινωνία, τους καταναλωτές</a:t>
            </a:r>
            <a:endParaRPr lang="el-GR" sz="2000">
              <a:ea typeface="Calibri"/>
              <a:cs typeface="Calibri"/>
            </a:endParaRPr>
          </a:p>
          <a:p>
            <a:pPr marL="0" indent="0">
              <a:spcBef>
                <a:spcPct val="20000"/>
              </a:spcBef>
              <a:spcAft>
                <a:spcPts val="600"/>
              </a:spcAft>
              <a:buNone/>
            </a:pPr>
            <a:r>
              <a:rPr lang="el-GR" sz="2000" b="1">
                <a:ea typeface="+mn-lt"/>
                <a:cs typeface="+mn-lt"/>
              </a:rPr>
              <a:t>Με την ανακύκλωση </a:t>
            </a:r>
            <a:r>
              <a:rPr lang="el-GR" sz="2000">
                <a:latin typeface="Ubuntu"/>
                <a:ea typeface="+mn-lt"/>
                <a:cs typeface="+mn-lt"/>
              </a:rPr>
              <a:t> </a:t>
            </a:r>
            <a:r>
              <a:rPr lang="el-GR" sz="2000">
                <a:latin typeface="Calibri"/>
                <a:ea typeface="+mn-lt"/>
                <a:cs typeface="+mn-lt"/>
              </a:rPr>
              <a:t>των</a:t>
            </a:r>
            <a:r>
              <a:rPr lang="el-GR" sz="2000">
                <a:ea typeface="+mn-lt"/>
                <a:cs typeface="+mn-lt"/>
              </a:rPr>
              <a:t> αλουμινένιων κουτιών πετυχαίνουμε: </a:t>
            </a:r>
            <a:endParaRPr lang="el-GR" sz="2000">
              <a:ea typeface="Calibri"/>
              <a:cs typeface="Calibri"/>
            </a:endParaRPr>
          </a:p>
          <a:p>
            <a:pPr marL="0" indent="0">
              <a:spcBef>
                <a:spcPct val="20000"/>
              </a:spcBef>
              <a:spcAft>
                <a:spcPts val="600"/>
              </a:spcAft>
              <a:buClr>
                <a:srgbClr val="FFFFFF"/>
              </a:buClr>
              <a:buSzPct val="80000"/>
              <a:buNone/>
            </a:pPr>
            <a:r>
              <a:rPr lang="el-GR" sz="2000" b="1">
                <a:ea typeface="+mn-lt"/>
                <a:cs typeface="+mn-lt"/>
              </a:rPr>
              <a:t>  =&gt; 95%</a:t>
            </a:r>
            <a:r>
              <a:rPr lang="el-GR" sz="2000">
                <a:ea typeface="+mn-lt"/>
                <a:cs typeface="+mn-lt"/>
              </a:rPr>
              <a:t> λιγότερη ενέργεια, </a:t>
            </a:r>
          </a:p>
          <a:p>
            <a:pPr marL="0" indent="0">
              <a:spcBef>
                <a:spcPct val="20000"/>
              </a:spcBef>
              <a:spcAft>
                <a:spcPts val="600"/>
              </a:spcAft>
              <a:buClr>
                <a:srgbClr val="FFFFFF"/>
              </a:buClr>
              <a:buSzPct val="80000"/>
              <a:buNone/>
            </a:pPr>
            <a:r>
              <a:rPr lang="el-GR" sz="2000" b="1">
                <a:ea typeface="+mn-lt"/>
                <a:cs typeface="+mn-lt"/>
              </a:rPr>
              <a:t>  =&gt; 95%</a:t>
            </a:r>
            <a:r>
              <a:rPr lang="el-GR" sz="2000">
                <a:ea typeface="+mn-lt"/>
                <a:cs typeface="+mn-lt"/>
              </a:rPr>
              <a:t> λιγότερη μόλυνση του αέρα και </a:t>
            </a:r>
          </a:p>
          <a:p>
            <a:pPr marL="0" indent="0">
              <a:spcBef>
                <a:spcPct val="20000"/>
              </a:spcBef>
              <a:spcAft>
                <a:spcPts val="600"/>
              </a:spcAft>
              <a:buClr>
                <a:srgbClr val="FFFFFF"/>
              </a:buClr>
              <a:buSzPct val="80000"/>
              <a:buNone/>
            </a:pPr>
            <a:r>
              <a:rPr lang="el-GR" sz="2000" b="1">
                <a:ea typeface="+mn-lt"/>
                <a:cs typeface="+mn-lt"/>
              </a:rPr>
              <a:t>  =&gt; 97% </a:t>
            </a:r>
            <a:r>
              <a:rPr lang="el-GR" sz="2000">
                <a:ea typeface="+mn-lt"/>
                <a:cs typeface="+mn-lt"/>
              </a:rPr>
              <a:t>λιγότερη μόλυνση του νερού.</a:t>
            </a:r>
            <a:endParaRPr lang="el-GR" sz="2000">
              <a:latin typeface="Calibri"/>
              <a:ea typeface="Calibri"/>
              <a:cs typeface="Calibri"/>
            </a:endParaRPr>
          </a:p>
          <a:p>
            <a:pPr marL="0" indent="0">
              <a:spcBef>
                <a:spcPct val="20000"/>
              </a:spcBef>
              <a:spcAft>
                <a:spcPts val="600"/>
              </a:spcAft>
              <a:buNone/>
            </a:pPr>
            <a:r>
              <a:rPr lang="el-GR" sz="2400" b="1">
                <a:latin typeface="Calibri"/>
                <a:ea typeface="Calibri"/>
                <a:cs typeface="Calibri"/>
              </a:rPr>
              <a:t>Για αυτό και λέμε </a:t>
            </a:r>
            <a:r>
              <a:rPr lang="el-GR" sz="2400" b="1">
                <a:solidFill>
                  <a:srgbClr val="00B050"/>
                </a:solidFill>
                <a:latin typeface="Calibri"/>
                <a:ea typeface="Calibri"/>
                <a:cs typeface="Calibri"/>
              </a:rPr>
              <a:t>«πράσινο» </a:t>
            </a:r>
            <a:r>
              <a:rPr lang="el-GR" sz="2400" b="1">
                <a:latin typeface="Calibri"/>
                <a:ea typeface="Calibri"/>
                <a:cs typeface="Calibri"/>
              </a:rPr>
              <a:t>μέταλλο.</a:t>
            </a:r>
            <a:endParaRPr lang="el-GR" sz="2400" b="1">
              <a:ea typeface="Calibri"/>
              <a:cs typeface="Calibri"/>
            </a:endParaRPr>
          </a:p>
          <a:p>
            <a:pPr marL="0" indent="0">
              <a:spcBef>
                <a:spcPct val="20000"/>
              </a:spcBef>
              <a:spcAft>
                <a:spcPts val="600"/>
              </a:spcAft>
              <a:buNone/>
            </a:pPr>
            <a:endParaRPr lang="el-GR" sz="2200">
              <a:latin typeface="Calibri"/>
              <a:ea typeface="Calibri"/>
              <a:cs typeface="Calibri"/>
            </a:endParaRPr>
          </a:p>
          <a:p>
            <a:pPr marL="0" indent="0">
              <a:spcBef>
                <a:spcPct val="20000"/>
              </a:spcBef>
              <a:spcAft>
                <a:spcPts val="600"/>
              </a:spcAft>
              <a:buNone/>
            </a:pPr>
            <a:endParaRPr lang="el-GR" sz="1300">
              <a:latin typeface="Calibri"/>
              <a:ea typeface="Calibri"/>
              <a:cs typeface="Calibri"/>
            </a:endParaRPr>
          </a:p>
        </p:txBody>
      </p:sp>
      <p:pic>
        <p:nvPicPr>
          <p:cNvPr id="6" name="Εικόνα 5" descr="Εικόνα που περιέχει Τενεκεδάκι αλουμινίου, αναψυκτικό, τενεκεδόκουτο, κουτάκι&#10;&#10;Το περιεχόμενο που δημιουργείται από τεχνητή νοημοσύνη μπορεί να μην είναι σωστό.">
            <a:extLst>
              <a:ext uri="{FF2B5EF4-FFF2-40B4-BE49-F238E27FC236}">
                <a16:creationId xmlns:a16="http://schemas.microsoft.com/office/drawing/2014/main" id="{AB39FD4C-46C3-C72E-86EE-71CE3CA9F4DB}"/>
              </a:ext>
            </a:extLst>
          </p:cNvPr>
          <p:cNvPicPr>
            <a:picLocks noChangeAspect="1"/>
          </p:cNvPicPr>
          <p:nvPr/>
        </p:nvPicPr>
        <p:blipFill>
          <a:blip r:embed="rId2"/>
          <a:srcRect t="11318" r="2" b="17998"/>
          <a:stretch/>
        </p:blipFill>
        <p:spPr>
          <a:xfrm>
            <a:off x="8435177" y="614240"/>
            <a:ext cx="3567990" cy="5406913"/>
          </a:xfrm>
          <a:prstGeom prst="rect">
            <a:avLst/>
          </a:prstGeom>
        </p:spPr>
      </p:pic>
      <p:sp>
        <p:nvSpPr>
          <p:cNvPr id="71" name="Freeform: Shape 70">
            <a:extLst>
              <a:ext uri="{FF2B5EF4-FFF2-40B4-BE49-F238E27FC236}">
                <a16:creationId xmlns:a16="http://schemas.microsoft.com/office/drawing/2014/main" id="{9A0D773F-7A7D-4DBB-9DEA-86BB8B8F4B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5381624" y="6209414"/>
            <a:ext cx="6810375" cy="648586"/>
          </a:xfrm>
          <a:custGeom>
            <a:avLst/>
            <a:gdLst>
              <a:gd name="connsiteX0" fmla="*/ 0 w 10753706"/>
              <a:gd name="connsiteY0" fmla="*/ 0 h 1027260"/>
              <a:gd name="connsiteX1" fmla="*/ 10753706 w 10753706"/>
              <a:gd name="connsiteY1" fmla="*/ 0 h 1027260"/>
              <a:gd name="connsiteX2" fmla="*/ 10748809 w 10753706"/>
              <a:gd name="connsiteY2" fmla="*/ 2522 h 1027260"/>
              <a:gd name="connsiteX3" fmla="*/ 10725330 w 10753706"/>
              <a:gd name="connsiteY3" fmla="*/ 11977 h 1027260"/>
              <a:gd name="connsiteX4" fmla="*/ 10615423 w 10753706"/>
              <a:gd name="connsiteY4" fmla="*/ 52967 h 1027260"/>
              <a:gd name="connsiteX5" fmla="*/ 10533936 w 10753706"/>
              <a:gd name="connsiteY5" fmla="*/ 53095 h 1027260"/>
              <a:gd name="connsiteX6" fmla="*/ 10466876 w 10753706"/>
              <a:gd name="connsiteY6" fmla="*/ 45180 h 1027260"/>
              <a:gd name="connsiteX7" fmla="*/ 10355090 w 10753706"/>
              <a:gd name="connsiteY7" fmla="*/ 89741 h 1027260"/>
              <a:gd name="connsiteX8" fmla="*/ 10087145 w 10753706"/>
              <a:gd name="connsiteY8" fmla="*/ 66115 h 1027260"/>
              <a:gd name="connsiteX9" fmla="*/ 10015902 w 10753706"/>
              <a:gd name="connsiteY9" fmla="*/ 76178 h 1027260"/>
              <a:gd name="connsiteX10" fmla="*/ 9806005 w 10753706"/>
              <a:gd name="connsiteY10" fmla="*/ 102435 h 1027260"/>
              <a:gd name="connsiteX11" fmla="*/ 9602583 w 10753706"/>
              <a:gd name="connsiteY11" fmla="*/ 179170 h 1027260"/>
              <a:gd name="connsiteX12" fmla="*/ 9469719 w 10753706"/>
              <a:gd name="connsiteY12" fmla="*/ 174721 h 1027260"/>
              <a:gd name="connsiteX13" fmla="*/ 9408692 w 10753706"/>
              <a:gd name="connsiteY13" fmla="*/ 189513 h 1027260"/>
              <a:gd name="connsiteX14" fmla="*/ 9364151 w 10753706"/>
              <a:gd name="connsiteY14" fmla="*/ 194072 h 1027260"/>
              <a:gd name="connsiteX15" fmla="*/ 9337751 w 10753706"/>
              <a:gd name="connsiteY15" fmla="*/ 197579 h 1027260"/>
              <a:gd name="connsiteX16" fmla="*/ 9297166 w 10753706"/>
              <a:gd name="connsiteY16" fmla="*/ 216558 h 1027260"/>
              <a:gd name="connsiteX17" fmla="*/ 9123859 w 10753706"/>
              <a:gd name="connsiteY17" fmla="*/ 237356 h 1027260"/>
              <a:gd name="connsiteX18" fmla="*/ 8950741 w 10753706"/>
              <a:gd name="connsiteY18" fmla="*/ 238020 h 1027260"/>
              <a:gd name="connsiteX19" fmla="*/ 8718236 w 10753706"/>
              <a:gd name="connsiteY19" fmla="*/ 303148 h 1027260"/>
              <a:gd name="connsiteX20" fmla="*/ 8694011 w 10753706"/>
              <a:gd name="connsiteY20" fmla="*/ 308812 h 1027260"/>
              <a:gd name="connsiteX21" fmla="*/ 8611976 w 10753706"/>
              <a:gd name="connsiteY21" fmla="*/ 324819 h 1027260"/>
              <a:gd name="connsiteX22" fmla="*/ 8562074 w 10753706"/>
              <a:gd name="connsiteY22" fmla="*/ 337971 h 1027260"/>
              <a:gd name="connsiteX23" fmla="*/ 8501724 w 10753706"/>
              <a:gd name="connsiteY23" fmla="*/ 360865 h 1027260"/>
              <a:gd name="connsiteX24" fmla="*/ 8504489 w 10753706"/>
              <a:gd name="connsiteY24" fmla="*/ 364790 h 1027260"/>
              <a:gd name="connsiteX25" fmla="*/ 8492774 w 10753706"/>
              <a:gd name="connsiteY25" fmla="*/ 366181 h 1027260"/>
              <a:gd name="connsiteX26" fmla="*/ 8466405 w 10753706"/>
              <a:gd name="connsiteY26" fmla="*/ 368724 h 1027260"/>
              <a:gd name="connsiteX27" fmla="*/ 8427069 w 10753706"/>
              <a:gd name="connsiteY27" fmla="*/ 387211 h 1027260"/>
              <a:gd name="connsiteX28" fmla="*/ 8387766 w 10753706"/>
              <a:gd name="connsiteY28" fmla="*/ 377161 h 1027260"/>
              <a:gd name="connsiteX29" fmla="*/ 8315874 w 10753706"/>
              <a:gd name="connsiteY29" fmla="*/ 395527 h 1027260"/>
              <a:gd name="connsiteX30" fmla="*/ 8274474 w 10753706"/>
              <a:gd name="connsiteY30" fmla="*/ 405112 h 1027260"/>
              <a:gd name="connsiteX31" fmla="*/ 8234664 w 10753706"/>
              <a:gd name="connsiteY31" fmla="*/ 410219 h 1027260"/>
              <a:gd name="connsiteX32" fmla="*/ 8211268 w 10753706"/>
              <a:gd name="connsiteY32" fmla="*/ 416791 h 1027260"/>
              <a:gd name="connsiteX33" fmla="*/ 8188615 w 10753706"/>
              <a:gd name="connsiteY33" fmla="*/ 421755 h 1027260"/>
              <a:gd name="connsiteX34" fmla="*/ 8179981 w 10753706"/>
              <a:gd name="connsiteY34" fmla="*/ 420402 h 1027260"/>
              <a:gd name="connsiteX35" fmla="*/ 8179307 w 10753706"/>
              <a:gd name="connsiteY35" fmla="*/ 422516 h 1027260"/>
              <a:gd name="connsiteX36" fmla="*/ 8147929 w 10753706"/>
              <a:gd name="connsiteY36" fmla="*/ 450302 h 1027260"/>
              <a:gd name="connsiteX37" fmla="*/ 8089136 w 10753706"/>
              <a:gd name="connsiteY37" fmla="*/ 465283 h 1027260"/>
              <a:gd name="connsiteX38" fmla="*/ 8049973 w 10753706"/>
              <a:gd name="connsiteY38" fmla="*/ 454121 h 1027260"/>
              <a:gd name="connsiteX39" fmla="*/ 7965913 w 10753706"/>
              <a:gd name="connsiteY39" fmla="*/ 464415 h 1027260"/>
              <a:gd name="connsiteX40" fmla="*/ 7945093 w 10753706"/>
              <a:gd name="connsiteY40" fmla="*/ 464798 h 1027260"/>
              <a:gd name="connsiteX41" fmla="*/ 7935335 w 10753706"/>
              <a:gd name="connsiteY41" fmla="*/ 462442 h 1027260"/>
              <a:gd name="connsiteX42" fmla="*/ 7904779 w 10753706"/>
              <a:gd name="connsiteY42" fmla="*/ 471429 h 1027260"/>
              <a:gd name="connsiteX43" fmla="*/ 7855604 w 10753706"/>
              <a:gd name="connsiteY43" fmla="*/ 480199 h 1027260"/>
              <a:gd name="connsiteX44" fmla="*/ 7832630 w 10753706"/>
              <a:gd name="connsiteY44" fmla="*/ 485371 h 1027260"/>
              <a:gd name="connsiteX45" fmla="*/ 7812438 w 10753706"/>
              <a:gd name="connsiteY45" fmla="*/ 485391 h 1027260"/>
              <a:gd name="connsiteX46" fmla="*/ 7701399 w 10753706"/>
              <a:gd name="connsiteY46" fmla="*/ 495197 h 1027260"/>
              <a:gd name="connsiteX47" fmla="*/ 7674778 w 10753706"/>
              <a:gd name="connsiteY47" fmla="*/ 494723 h 1027260"/>
              <a:gd name="connsiteX48" fmla="*/ 7660445 w 10753706"/>
              <a:gd name="connsiteY48" fmla="*/ 490194 h 1027260"/>
              <a:gd name="connsiteX49" fmla="*/ 7651781 w 10753706"/>
              <a:gd name="connsiteY49" fmla="*/ 493084 h 1027260"/>
              <a:gd name="connsiteX50" fmla="*/ 7584807 w 10753706"/>
              <a:gd name="connsiteY50" fmla="*/ 499490 h 1027260"/>
              <a:gd name="connsiteX51" fmla="*/ 7541324 w 10753706"/>
              <a:gd name="connsiteY51" fmla="*/ 504184 h 1027260"/>
              <a:gd name="connsiteX52" fmla="*/ 7541756 w 10753706"/>
              <a:gd name="connsiteY52" fmla="*/ 512184 h 1027260"/>
              <a:gd name="connsiteX53" fmla="*/ 7503906 w 10753706"/>
              <a:gd name="connsiteY53" fmla="*/ 518551 h 1027260"/>
              <a:gd name="connsiteX54" fmla="*/ 7460411 w 10753706"/>
              <a:gd name="connsiteY54" fmla="*/ 517415 h 1027260"/>
              <a:gd name="connsiteX55" fmla="*/ 7460116 w 10753706"/>
              <a:gd name="connsiteY55" fmla="*/ 517548 h 1027260"/>
              <a:gd name="connsiteX56" fmla="*/ 7297810 w 10753706"/>
              <a:gd name="connsiteY56" fmla="*/ 563947 h 1027260"/>
              <a:gd name="connsiteX57" fmla="*/ 6946388 w 10753706"/>
              <a:gd name="connsiteY57" fmla="*/ 665244 h 1027260"/>
              <a:gd name="connsiteX58" fmla="*/ 6741704 w 10753706"/>
              <a:gd name="connsiteY58" fmla="*/ 679365 h 1027260"/>
              <a:gd name="connsiteX59" fmla="*/ 6624680 w 10753706"/>
              <a:gd name="connsiteY59" fmla="*/ 677674 h 1027260"/>
              <a:gd name="connsiteX60" fmla="*/ 6605700 w 10753706"/>
              <a:gd name="connsiteY60" fmla="*/ 683566 h 1027260"/>
              <a:gd name="connsiteX61" fmla="*/ 6576922 w 10753706"/>
              <a:gd name="connsiteY61" fmla="*/ 683030 h 1027260"/>
              <a:gd name="connsiteX62" fmla="*/ 6405123 w 10753706"/>
              <a:gd name="connsiteY62" fmla="*/ 721946 h 1027260"/>
              <a:gd name="connsiteX63" fmla="*/ 6368938 w 10753706"/>
              <a:gd name="connsiteY63" fmla="*/ 717341 h 1027260"/>
              <a:gd name="connsiteX64" fmla="*/ 6295102 w 10753706"/>
              <a:gd name="connsiteY64" fmla="*/ 729508 h 1027260"/>
              <a:gd name="connsiteX65" fmla="*/ 6202084 w 10753706"/>
              <a:gd name="connsiteY65" fmla="*/ 767091 h 1027260"/>
              <a:gd name="connsiteX66" fmla="*/ 6067157 w 10753706"/>
              <a:gd name="connsiteY66" fmla="*/ 790339 h 1027260"/>
              <a:gd name="connsiteX67" fmla="*/ 6061443 w 10753706"/>
              <a:gd name="connsiteY67" fmla="*/ 796151 h 1027260"/>
              <a:gd name="connsiteX68" fmla="*/ 6051406 w 10753706"/>
              <a:gd name="connsiteY68" fmla="*/ 800684 h 1027260"/>
              <a:gd name="connsiteX69" fmla="*/ 6049097 w 10753706"/>
              <a:gd name="connsiteY69" fmla="*/ 800636 h 1027260"/>
              <a:gd name="connsiteX70" fmla="*/ 6034222 w 10753706"/>
              <a:gd name="connsiteY70" fmla="*/ 804110 h 1027260"/>
              <a:gd name="connsiteX71" fmla="*/ 6033121 w 10753706"/>
              <a:gd name="connsiteY71" fmla="*/ 806078 h 1027260"/>
              <a:gd name="connsiteX72" fmla="*/ 6023593 w 10753706"/>
              <a:gd name="connsiteY72" fmla="*/ 808842 h 1027260"/>
              <a:gd name="connsiteX73" fmla="*/ 6006639 w 10753706"/>
              <a:gd name="connsiteY73" fmla="*/ 815304 h 1027260"/>
              <a:gd name="connsiteX74" fmla="*/ 6001762 w 10753706"/>
              <a:gd name="connsiteY74" fmla="*/ 815557 h 1027260"/>
              <a:gd name="connsiteX75" fmla="*/ 5973534 w 10753706"/>
              <a:gd name="connsiteY75" fmla="*/ 823815 h 1027260"/>
              <a:gd name="connsiteX76" fmla="*/ 5972336 w 10753706"/>
              <a:gd name="connsiteY76" fmla="*/ 823476 h 1027260"/>
              <a:gd name="connsiteX77" fmla="*/ 5960841 w 10753706"/>
              <a:gd name="connsiteY77" fmla="*/ 823819 h 1027260"/>
              <a:gd name="connsiteX78" fmla="*/ 5940719 w 10753706"/>
              <a:gd name="connsiteY78" fmla="*/ 825514 h 1027260"/>
              <a:gd name="connsiteX79" fmla="*/ 5884298 w 10753706"/>
              <a:gd name="connsiteY79" fmla="*/ 823806 h 1027260"/>
              <a:gd name="connsiteX80" fmla="*/ 5854779 w 10753706"/>
              <a:gd name="connsiteY80" fmla="*/ 832365 h 1027260"/>
              <a:gd name="connsiteX81" fmla="*/ 5848382 w 10753706"/>
              <a:gd name="connsiteY81" fmla="*/ 833844 h 1027260"/>
              <a:gd name="connsiteX82" fmla="*/ 5848066 w 10753706"/>
              <a:gd name="connsiteY82" fmla="*/ 833772 h 1027260"/>
              <a:gd name="connsiteX83" fmla="*/ 5840944 w 10753706"/>
              <a:gd name="connsiteY83" fmla="*/ 835132 h 1027260"/>
              <a:gd name="connsiteX84" fmla="*/ 5836719 w 10753706"/>
              <a:gd name="connsiteY84" fmla="*/ 836539 h 1027260"/>
              <a:gd name="connsiteX85" fmla="*/ 5824311 w 10753706"/>
              <a:gd name="connsiteY85" fmla="*/ 839408 h 1027260"/>
              <a:gd name="connsiteX86" fmla="*/ 5818788 w 10753706"/>
              <a:gd name="connsiteY86" fmla="*/ 839727 h 1027260"/>
              <a:gd name="connsiteX87" fmla="*/ 5763953 w 10753706"/>
              <a:gd name="connsiteY87" fmla="*/ 834282 h 1027260"/>
              <a:gd name="connsiteX88" fmla="*/ 5667748 w 10753706"/>
              <a:gd name="connsiteY88" fmla="*/ 840211 h 1027260"/>
              <a:gd name="connsiteX89" fmla="*/ 5573108 w 10753706"/>
              <a:gd name="connsiteY89" fmla="*/ 847611 h 1027260"/>
              <a:gd name="connsiteX90" fmla="*/ 5539137 w 10753706"/>
              <a:gd name="connsiteY90" fmla="*/ 851033 h 1027260"/>
              <a:gd name="connsiteX91" fmla="*/ 5510651 w 10753706"/>
              <a:gd name="connsiteY91" fmla="*/ 844215 h 1027260"/>
              <a:gd name="connsiteX92" fmla="*/ 5457331 w 10753706"/>
              <a:gd name="connsiteY92" fmla="*/ 839159 h 1027260"/>
              <a:gd name="connsiteX93" fmla="*/ 5410613 w 10753706"/>
              <a:gd name="connsiteY93" fmla="*/ 834358 h 1027260"/>
              <a:gd name="connsiteX94" fmla="*/ 5370040 w 10753706"/>
              <a:gd name="connsiteY94" fmla="*/ 862127 h 1027260"/>
              <a:gd name="connsiteX95" fmla="*/ 5318778 w 10753706"/>
              <a:gd name="connsiteY95" fmla="*/ 855310 h 1027260"/>
              <a:gd name="connsiteX96" fmla="*/ 5298645 w 10753706"/>
              <a:gd name="connsiteY96" fmla="*/ 855171 h 1027260"/>
              <a:gd name="connsiteX97" fmla="*/ 5253828 w 10753706"/>
              <a:gd name="connsiteY97" fmla="*/ 859670 h 1027260"/>
              <a:gd name="connsiteX98" fmla="*/ 5216955 w 10753706"/>
              <a:gd name="connsiteY98" fmla="*/ 866245 h 1027260"/>
              <a:gd name="connsiteX99" fmla="*/ 5214344 w 10753706"/>
              <a:gd name="connsiteY99" fmla="*/ 868102 h 1027260"/>
              <a:gd name="connsiteX100" fmla="*/ 5195561 w 10753706"/>
              <a:gd name="connsiteY100" fmla="*/ 869949 h 1027260"/>
              <a:gd name="connsiteX101" fmla="*/ 5182555 w 10753706"/>
              <a:gd name="connsiteY101" fmla="*/ 873542 h 1027260"/>
              <a:gd name="connsiteX102" fmla="*/ 5172552 w 10753706"/>
              <a:gd name="connsiteY102" fmla="*/ 878801 h 1027260"/>
              <a:gd name="connsiteX103" fmla="*/ 5027993 w 10753706"/>
              <a:gd name="connsiteY103" fmla="*/ 889666 h 1027260"/>
              <a:gd name="connsiteX104" fmla="*/ 4939844 w 10753706"/>
              <a:gd name="connsiteY104" fmla="*/ 934802 h 1027260"/>
              <a:gd name="connsiteX105" fmla="*/ 4792576 w 10753706"/>
              <a:gd name="connsiteY105" fmla="*/ 934820 h 1027260"/>
              <a:gd name="connsiteX106" fmla="*/ 4602423 w 10753706"/>
              <a:gd name="connsiteY106" fmla="*/ 958063 h 1027260"/>
              <a:gd name="connsiteX107" fmla="*/ 4290656 w 10753706"/>
              <a:gd name="connsiteY107" fmla="*/ 969152 h 1027260"/>
              <a:gd name="connsiteX108" fmla="*/ 3952334 w 10753706"/>
              <a:gd name="connsiteY108" fmla="*/ 954043 h 1027260"/>
              <a:gd name="connsiteX109" fmla="*/ 3858560 w 10753706"/>
              <a:gd name="connsiteY109" fmla="*/ 948781 h 1027260"/>
              <a:gd name="connsiteX110" fmla="*/ 3846597 w 10753706"/>
              <a:gd name="connsiteY110" fmla="*/ 948382 h 1027260"/>
              <a:gd name="connsiteX111" fmla="*/ 3736044 w 10753706"/>
              <a:gd name="connsiteY111" fmla="*/ 947759 h 1027260"/>
              <a:gd name="connsiteX112" fmla="*/ 3713136 w 10753706"/>
              <a:gd name="connsiteY112" fmla="*/ 946963 h 1027260"/>
              <a:gd name="connsiteX113" fmla="*/ 3695939 w 10753706"/>
              <a:gd name="connsiteY113" fmla="*/ 943639 h 1027260"/>
              <a:gd name="connsiteX114" fmla="*/ 3694125 w 10753706"/>
              <a:gd name="connsiteY114" fmla="*/ 940567 h 1027260"/>
              <a:gd name="connsiteX115" fmla="*/ 3681925 w 10753706"/>
              <a:gd name="connsiteY115" fmla="*/ 939706 h 1027260"/>
              <a:gd name="connsiteX116" fmla="*/ 3679204 w 10753706"/>
              <a:gd name="connsiteY116" fmla="*/ 938926 h 1027260"/>
              <a:gd name="connsiteX117" fmla="*/ 3615656 w 10753706"/>
              <a:gd name="connsiteY117" fmla="*/ 940320 h 1027260"/>
              <a:gd name="connsiteX118" fmla="*/ 3567983 w 10753706"/>
              <a:gd name="connsiteY118" fmla="*/ 935596 h 1027260"/>
              <a:gd name="connsiteX119" fmla="*/ 3422423 w 10753706"/>
              <a:gd name="connsiteY119" fmla="*/ 932129 h 1027260"/>
              <a:gd name="connsiteX120" fmla="*/ 3310925 w 10753706"/>
              <a:gd name="connsiteY120" fmla="*/ 911072 h 1027260"/>
              <a:gd name="connsiteX121" fmla="*/ 3139421 w 10753706"/>
              <a:gd name="connsiteY121" fmla="*/ 934151 h 1027260"/>
              <a:gd name="connsiteX122" fmla="*/ 2996922 w 10753706"/>
              <a:gd name="connsiteY122" fmla="*/ 927537 h 1027260"/>
              <a:gd name="connsiteX123" fmla="*/ 2982785 w 10753706"/>
              <a:gd name="connsiteY123" fmla="*/ 931453 h 1027260"/>
              <a:gd name="connsiteX124" fmla="*/ 2967478 w 10753706"/>
              <a:gd name="connsiteY124" fmla="*/ 933397 h 1027260"/>
              <a:gd name="connsiteX125" fmla="*/ 2948552 w 10753706"/>
              <a:gd name="connsiteY125" fmla="*/ 932961 h 1027260"/>
              <a:gd name="connsiteX126" fmla="*/ 2944404 w 10753706"/>
              <a:gd name="connsiteY126" fmla="*/ 934452 h 1027260"/>
              <a:gd name="connsiteX127" fmla="*/ 2908608 w 10753706"/>
              <a:gd name="connsiteY127" fmla="*/ 937205 h 1027260"/>
              <a:gd name="connsiteX128" fmla="*/ 2904443 w 10753706"/>
              <a:gd name="connsiteY128" fmla="*/ 936455 h 1027260"/>
              <a:gd name="connsiteX129" fmla="*/ 2868935 w 10753706"/>
              <a:gd name="connsiteY129" fmla="*/ 938022 h 1027260"/>
              <a:gd name="connsiteX130" fmla="*/ 2868586 w 10753706"/>
              <a:gd name="connsiteY130" fmla="*/ 937487 h 1027260"/>
              <a:gd name="connsiteX131" fmla="*/ 2859191 w 10753706"/>
              <a:gd name="connsiteY131" fmla="*/ 935503 h 1027260"/>
              <a:gd name="connsiteX132" fmla="*/ 2840915 w 10753706"/>
              <a:gd name="connsiteY132" fmla="*/ 932977 h 1027260"/>
              <a:gd name="connsiteX133" fmla="*/ 2763509 w 10753706"/>
              <a:gd name="connsiteY133" fmla="*/ 921850 h 1027260"/>
              <a:gd name="connsiteX134" fmla="*/ 2756121 w 10753706"/>
              <a:gd name="connsiteY134" fmla="*/ 921864 h 1027260"/>
              <a:gd name="connsiteX135" fmla="*/ 2755998 w 10753706"/>
              <a:gd name="connsiteY135" fmla="*/ 921739 h 1027260"/>
              <a:gd name="connsiteX136" fmla="*/ 2748255 w 10753706"/>
              <a:gd name="connsiteY136" fmla="*/ 921505 h 1027260"/>
              <a:gd name="connsiteX137" fmla="*/ 2694601 w 10753706"/>
              <a:gd name="connsiteY137" fmla="*/ 915575 h 1027260"/>
              <a:gd name="connsiteX138" fmla="*/ 2635357 w 10753706"/>
              <a:gd name="connsiteY138" fmla="*/ 910976 h 1027260"/>
              <a:gd name="connsiteX139" fmla="*/ 2601047 w 10753706"/>
              <a:gd name="connsiteY139" fmla="*/ 910263 h 1027260"/>
              <a:gd name="connsiteX140" fmla="*/ 2507482 w 10753706"/>
              <a:gd name="connsiteY140" fmla="*/ 906211 h 1027260"/>
              <a:gd name="connsiteX141" fmla="*/ 2413884 w 10753706"/>
              <a:gd name="connsiteY141" fmla="*/ 900545 h 1027260"/>
              <a:gd name="connsiteX142" fmla="*/ 2368912 w 10753706"/>
              <a:gd name="connsiteY142" fmla="*/ 888755 h 1027260"/>
              <a:gd name="connsiteX143" fmla="*/ 2349490 w 10753706"/>
              <a:gd name="connsiteY143" fmla="*/ 889719 h 1027260"/>
              <a:gd name="connsiteX144" fmla="*/ 2344290 w 10753706"/>
              <a:gd name="connsiteY144" fmla="*/ 890584 h 1027260"/>
              <a:gd name="connsiteX145" fmla="*/ 2336488 w 10753706"/>
              <a:gd name="connsiteY145" fmla="*/ 891058 h 1027260"/>
              <a:gd name="connsiteX146" fmla="*/ 2329015 w 10753706"/>
              <a:gd name="connsiteY146" fmla="*/ 891627 h 1027260"/>
              <a:gd name="connsiteX147" fmla="*/ 2293898 w 10753706"/>
              <a:gd name="connsiteY147" fmla="*/ 896431 h 1027260"/>
              <a:gd name="connsiteX148" fmla="*/ 2243927 w 10753706"/>
              <a:gd name="connsiteY148" fmla="*/ 888076 h 1027260"/>
              <a:gd name="connsiteX149" fmla="*/ 2223920 w 10753706"/>
              <a:gd name="connsiteY149" fmla="*/ 887331 h 1027260"/>
              <a:gd name="connsiteX150" fmla="*/ 2213081 w 10753706"/>
              <a:gd name="connsiteY150" fmla="*/ 886302 h 1027260"/>
              <a:gd name="connsiteX151" fmla="*/ 2212307 w 10753706"/>
              <a:gd name="connsiteY151" fmla="*/ 885829 h 1027260"/>
              <a:gd name="connsiteX152" fmla="*/ 2152321 w 10753706"/>
              <a:gd name="connsiteY152" fmla="*/ 894418 h 1027260"/>
              <a:gd name="connsiteX153" fmla="*/ 2140985 w 10753706"/>
              <a:gd name="connsiteY153" fmla="*/ 895968 h 1027260"/>
              <a:gd name="connsiteX154" fmla="*/ 2121210 w 10753706"/>
              <a:gd name="connsiteY154" fmla="*/ 899354 h 1027260"/>
              <a:gd name="connsiteX155" fmla="*/ 2119146 w 10753706"/>
              <a:gd name="connsiteY155" fmla="*/ 899033 h 1027260"/>
              <a:gd name="connsiteX156" fmla="*/ 2105666 w 10753706"/>
              <a:gd name="connsiteY156" fmla="*/ 902240 h 1027260"/>
              <a:gd name="connsiteX157" fmla="*/ 2094924 w 10753706"/>
              <a:gd name="connsiteY157" fmla="*/ 907203 h 1027260"/>
              <a:gd name="connsiteX158" fmla="*/ 1949478 w 10753706"/>
              <a:gd name="connsiteY158" fmla="*/ 913748 h 1027260"/>
              <a:gd name="connsiteX159" fmla="*/ 1749684 w 10753706"/>
              <a:gd name="connsiteY159" fmla="*/ 942223 h 1027260"/>
              <a:gd name="connsiteX160" fmla="*/ 1585576 w 10753706"/>
              <a:gd name="connsiteY160" fmla="*/ 954170 h 1027260"/>
              <a:gd name="connsiteX161" fmla="*/ 1476250 w 10753706"/>
              <a:gd name="connsiteY161" fmla="*/ 950653 h 1027260"/>
              <a:gd name="connsiteX162" fmla="*/ 1433927 w 10753706"/>
              <a:gd name="connsiteY162" fmla="*/ 959926 h 1027260"/>
              <a:gd name="connsiteX163" fmla="*/ 1414893 w 10753706"/>
              <a:gd name="connsiteY163" fmla="*/ 957671 h 1027260"/>
              <a:gd name="connsiteX164" fmla="*/ 1411585 w 10753706"/>
              <a:gd name="connsiteY164" fmla="*/ 957179 h 1027260"/>
              <a:gd name="connsiteX165" fmla="*/ 1398896 w 10753706"/>
              <a:gd name="connsiteY165" fmla="*/ 957460 h 1027260"/>
              <a:gd name="connsiteX166" fmla="*/ 1394632 w 10753706"/>
              <a:gd name="connsiteY166" fmla="*/ 954725 h 1027260"/>
              <a:gd name="connsiteX167" fmla="*/ 1375043 w 10753706"/>
              <a:gd name="connsiteY167" fmla="*/ 953132 h 1027260"/>
              <a:gd name="connsiteX168" fmla="*/ 1351876 w 10753706"/>
              <a:gd name="connsiteY168" fmla="*/ 954436 h 1027260"/>
              <a:gd name="connsiteX169" fmla="*/ 1242676 w 10753706"/>
              <a:gd name="connsiteY169" fmla="*/ 963767 h 1027260"/>
              <a:gd name="connsiteX170" fmla="*/ 1205993 w 10753706"/>
              <a:gd name="connsiteY170" fmla="*/ 974080 h 1027260"/>
              <a:gd name="connsiteX171" fmla="*/ 1052221 w 10753706"/>
              <a:gd name="connsiteY171" fmla="*/ 963954 h 1027260"/>
              <a:gd name="connsiteX172" fmla="*/ 968270 w 10753706"/>
              <a:gd name="connsiteY172" fmla="*/ 964761 h 1027260"/>
              <a:gd name="connsiteX173" fmla="*/ 874493 w 10753706"/>
              <a:gd name="connsiteY173" fmla="*/ 998122 h 1027260"/>
              <a:gd name="connsiteX174" fmla="*/ 814411 w 10753706"/>
              <a:gd name="connsiteY174" fmla="*/ 1007391 h 1027260"/>
              <a:gd name="connsiteX175" fmla="*/ 688604 w 10753706"/>
              <a:gd name="connsiteY175" fmla="*/ 1015631 h 1027260"/>
              <a:gd name="connsiteX176" fmla="*/ 618171 w 10753706"/>
              <a:gd name="connsiteY176" fmla="*/ 1027260 h 1027260"/>
              <a:gd name="connsiteX177" fmla="*/ 570379 w 10753706"/>
              <a:gd name="connsiteY177" fmla="*/ 1023487 h 1027260"/>
              <a:gd name="connsiteX178" fmla="*/ 482519 w 10753706"/>
              <a:gd name="connsiteY178" fmla="*/ 1002108 h 1027260"/>
              <a:gd name="connsiteX179" fmla="*/ 475319 w 10753706"/>
              <a:gd name="connsiteY179" fmla="*/ 1009922 h 1027260"/>
              <a:gd name="connsiteX180" fmla="*/ 431104 w 10753706"/>
              <a:gd name="connsiteY180" fmla="*/ 1009317 h 1027260"/>
              <a:gd name="connsiteX181" fmla="*/ 363782 w 10753706"/>
              <a:gd name="connsiteY181" fmla="*/ 1007585 h 1027260"/>
              <a:gd name="connsiteX182" fmla="*/ 325533 w 10753706"/>
              <a:gd name="connsiteY182" fmla="*/ 1008502 h 1027260"/>
              <a:gd name="connsiteX183" fmla="*/ 220429 w 10753706"/>
              <a:gd name="connsiteY183" fmla="*/ 1008927 h 1027260"/>
              <a:gd name="connsiteX184" fmla="*/ 114676 w 10753706"/>
              <a:gd name="connsiteY184" fmla="*/ 1007765 h 1027260"/>
              <a:gd name="connsiteX185" fmla="*/ 13470 w 10753706"/>
              <a:gd name="connsiteY185" fmla="*/ 998544 h 1027260"/>
              <a:gd name="connsiteX186" fmla="*/ 0 w 10753706"/>
              <a:gd name="connsiteY186" fmla="*/ 997355 h 102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10753706" h="1027260">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 name="Εικόνα 2">
            <a:extLst>
              <a:ext uri="{FF2B5EF4-FFF2-40B4-BE49-F238E27FC236}">
                <a16:creationId xmlns:a16="http://schemas.microsoft.com/office/drawing/2014/main" id="{884D4F96-7B0B-97DE-2441-4CD438756E66}"/>
              </a:ext>
            </a:extLst>
          </p:cNvPr>
          <p:cNvPicPr>
            <a:picLocks noChangeAspect="1"/>
          </p:cNvPicPr>
          <p:nvPr/>
        </p:nvPicPr>
        <p:blipFill>
          <a:blip r:embed="rId3"/>
          <a:stretch>
            <a:fillRect/>
          </a:stretch>
        </p:blipFill>
        <p:spPr>
          <a:xfrm>
            <a:off x="8414599" y="-47501"/>
            <a:ext cx="3609145" cy="670618"/>
          </a:xfrm>
          <a:prstGeom prst="rect">
            <a:avLst/>
          </a:prstGeom>
        </p:spPr>
      </p:pic>
    </p:spTree>
    <p:extLst>
      <p:ext uri="{BB962C8B-B14F-4D97-AF65-F5344CB8AC3E}">
        <p14:creationId xmlns:p14="http://schemas.microsoft.com/office/powerpoint/2010/main" val="13145813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A698628-BA23-B7BC-EB6B-8AC24D5EC3B3}"/>
              </a:ext>
            </a:extLst>
          </p:cNvPr>
          <p:cNvSpPr>
            <a:spLocks noGrp="1"/>
          </p:cNvSpPr>
          <p:nvPr>
            <p:ph type="title"/>
          </p:nvPr>
        </p:nvSpPr>
        <p:spPr/>
        <p:txBody>
          <a:bodyPr/>
          <a:lstStyle/>
          <a:p>
            <a:r>
              <a:rPr lang="el-GR"/>
              <a:t>8. Ανακύκλωση μπαταριών:</a:t>
            </a:r>
          </a:p>
        </p:txBody>
      </p:sp>
      <p:sp>
        <p:nvSpPr>
          <p:cNvPr id="3" name="Θέση περιεχομένου 2">
            <a:extLst>
              <a:ext uri="{FF2B5EF4-FFF2-40B4-BE49-F238E27FC236}">
                <a16:creationId xmlns:a16="http://schemas.microsoft.com/office/drawing/2014/main" id="{0CC5BF51-C7FF-F4DE-59AC-04974E11252C}"/>
              </a:ext>
            </a:extLst>
          </p:cNvPr>
          <p:cNvSpPr>
            <a:spLocks noGrp="1"/>
          </p:cNvSpPr>
          <p:nvPr>
            <p:ph idx="1"/>
          </p:nvPr>
        </p:nvSpPr>
        <p:spPr>
          <a:xfrm>
            <a:off x="447375" y="1591962"/>
            <a:ext cx="10501182" cy="1936659"/>
          </a:xfrm>
        </p:spPr>
        <p:txBody>
          <a:bodyPr vert="horz" lIns="91440" tIns="45720" rIns="91440" bIns="45720" rtlCol="0" anchor="t">
            <a:normAutofit/>
          </a:bodyPr>
          <a:lstStyle/>
          <a:p>
            <a:pPr algn="just"/>
            <a:r>
              <a:rPr lang="el-GR" sz="2400">
                <a:solidFill>
                  <a:srgbClr val="202122"/>
                </a:solidFill>
                <a:ea typeface="+mn-lt"/>
                <a:cs typeface="+mn-lt"/>
              </a:rPr>
              <a:t>Η </a:t>
            </a:r>
            <a:r>
              <a:rPr lang="el-GR" sz="2400" b="1">
                <a:solidFill>
                  <a:srgbClr val="202122"/>
                </a:solidFill>
                <a:ea typeface="+mn-lt"/>
                <a:cs typeface="+mn-lt"/>
              </a:rPr>
              <a:t>ανακύκλωση μπαταριών</a:t>
            </a:r>
            <a:r>
              <a:rPr lang="el-GR" sz="2400">
                <a:solidFill>
                  <a:srgbClr val="202122"/>
                </a:solidFill>
                <a:ea typeface="+mn-lt"/>
                <a:cs typeface="+mn-lt"/>
              </a:rPr>
              <a:t> είναι μια δραστηριότητα </a:t>
            </a:r>
            <a:r>
              <a:rPr lang="el-GR" sz="2400">
                <a:ea typeface="+mn-lt"/>
                <a:cs typeface="+mn-lt"/>
                <a:hlinkClick r:id="rId2"/>
              </a:rPr>
              <a:t>ανακύκλωσης</a:t>
            </a:r>
            <a:r>
              <a:rPr lang="el-GR" sz="2400">
                <a:solidFill>
                  <a:srgbClr val="202122"/>
                </a:solidFill>
                <a:ea typeface="+mn-lt"/>
                <a:cs typeface="+mn-lt"/>
              </a:rPr>
              <a:t>, που στοχεύει στη μείωση του αριθμού των </a:t>
            </a:r>
            <a:r>
              <a:rPr lang="el-GR" sz="2400">
                <a:ea typeface="+mn-lt"/>
                <a:cs typeface="+mn-lt"/>
                <a:hlinkClick r:id="rId3"/>
              </a:rPr>
              <a:t>μπαταριών</a:t>
            </a:r>
            <a:r>
              <a:rPr lang="el-GR" sz="2400">
                <a:solidFill>
                  <a:srgbClr val="202122"/>
                </a:solidFill>
                <a:ea typeface="+mn-lt"/>
                <a:cs typeface="+mn-lt"/>
              </a:rPr>
              <a:t>, που απορρίπτονται ως  στερεά σκουπίδια. Οι μπαταρίες περιέχουν τοξικές χημικές ουσίες, και όταν τις πετάμε μαζί με τα λοιπά σκουπίδια μολύνουν το </a:t>
            </a:r>
            <a:r>
              <a:rPr lang="el-GR" sz="2400">
                <a:ea typeface="+mn-lt"/>
                <a:cs typeface="+mn-lt"/>
              </a:rPr>
              <a:t>έδαφος</a:t>
            </a:r>
            <a:r>
              <a:rPr lang="el-GR" sz="2400">
                <a:solidFill>
                  <a:srgbClr val="202122"/>
                </a:solidFill>
                <a:ea typeface="+mn-lt"/>
                <a:cs typeface="+mn-lt"/>
              </a:rPr>
              <a:t> και</a:t>
            </a:r>
            <a:r>
              <a:rPr lang="el-GR" sz="2400">
                <a:ea typeface="+mn-lt"/>
                <a:cs typeface="+mn-lt"/>
              </a:rPr>
              <a:t> τα νερά. </a:t>
            </a:r>
            <a:endParaRPr lang="el-GR" sz="2400">
              <a:solidFill>
                <a:srgbClr val="202122"/>
              </a:solidFill>
              <a:ea typeface="+mn-lt"/>
              <a:cs typeface="+mn-lt"/>
            </a:endParaRPr>
          </a:p>
          <a:p>
            <a:pPr algn="just"/>
            <a:r>
              <a:rPr lang="el-GR" sz="2400">
                <a:ea typeface="+mn-lt"/>
                <a:cs typeface="+mn-lt"/>
              </a:rPr>
              <a:t>Στο σχολείο μας ανακυκλώνουμε μπαταρίες στο δοχείο της ΑΦΗΣ.</a:t>
            </a:r>
            <a:endParaRPr lang="el-GR" sz="2400">
              <a:solidFill>
                <a:srgbClr val="202122"/>
              </a:solidFill>
              <a:ea typeface="Calibri"/>
              <a:cs typeface="Calibri"/>
            </a:endParaRPr>
          </a:p>
        </p:txBody>
      </p:sp>
      <p:pic>
        <p:nvPicPr>
          <p:cNvPr id="5" name="Εικόνα 4" descr="Ανακύκλωση μπαταριών: Τα στοιχεία συλλογής στη Στερεά για το 2020 –  tvstar.gr">
            <a:extLst>
              <a:ext uri="{FF2B5EF4-FFF2-40B4-BE49-F238E27FC236}">
                <a16:creationId xmlns:a16="http://schemas.microsoft.com/office/drawing/2014/main" id="{EA7DDFC3-8719-3B1E-C780-FD81B80E16B7}"/>
              </a:ext>
            </a:extLst>
          </p:cNvPr>
          <p:cNvPicPr>
            <a:picLocks noChangeAspect="1"/>
          </p:cNvPicPr>
          <p:nvPr/>
        </p:nvPicPr>
        <p:blipFill>
          <a:blip r:embed="rId4"/>
          <a:stretch>
            <a:fillRect/>
          </a:stretch>
        </p:blipFill>
        <p:spPr>
          <a:xfrm>
            <a:off x="2933134" y="3523961"/>
            <a:ext cx="4042833" cy="3019071"/>
          </a:xfrm>
          <a:prstGeom prst="rect">
            <a:avLst/>
          </a:prstGeom>
        </p:spPr>
      </p:pic>
      <p:pic>
        <p:nvPicPr>
          <p:cNvPr id="4" name="Εικόνα 3">
            <a:extLst>
              <a:ext uri="{FF2B5EF4-FFF2-40B4-BE49-F238E27FC236}">
                <a16:creationId xmlns:a16="http://schemas.microsoft.com/office/drawing/2014/main" id="{6E2D039F-7277-E10C-BAB8-93AD6358CCC8}"/>
              </a:ext>
            </a:extLst>
          </p:cNvPr>
          <p:cNvPicPr>
            <a:picLocks noChangeAspect="1"/>
          </p:cNvPicPr>
          <p:nvPr/>
        </p:nvPicPr>
        <p:blipFill>
          <a:blip r:embed="rId5"/>
          <a:stretch>
            <a:fillRect/>
          </a:stretch>
        </p:blipFill>
        <p:spPr>
          <a:xfrm>
            <a:off x="8582855" y="45720"/>
            <a:ext cx="3609145" cy="670618"/>
          </a:xfrm>
          <a:prstGeom prst="rect">
            <a:avLst/>
          </a:prstGeom>
        </p:spPr>
      </p:pic>
    </p:spTree>
    <p:extLst>
      <p:ext uri="{BB962C8B-B14F-4D97-AF65-F5344CB8AC3E}">
        <p14:creationId xmlns:p14="http://schemas.microsoft.com/office/powerpoint/2010/main" val="35775342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CD4F8EC-6692-67E1-314D-12BEDC171D58}"/>
              </a:ext>
            </a:extLst>
          </p:cNvPr>
          <p:cNvSpPr>
            <a:spLocks noGrp="1"/>
          </p:cNvSpPr>
          <p:nvPr>
            <p:ph type="title"/>
          </p:nvPr>
        </p:nvSpPr>
        <p:spPr>
          <a:xfrm>
            <a:off x="389244" y="111978"/>
            <a:ext cx="11606980" cy="1359585"/>
          </a:xfrm>
        </p:spPr>
        <p:txBody>
          <a:bodyPr>
            <a:normAutofit/>
          </a:bodyPr>
          <a:lstStyle/>
          <a:p>
            <a:r>
              <a:rPr lang="el-GR"/>
              <a:t>9</a:t>
            </a:r>
            <a:r>
              <a:rPr lang="el-GR" sz="2800"/>
              <a:t>. </a:t>
            </a:r>
            <a:r>
              <a:rPr lang="el-GR" sz="2800" b="1" u="sng"/>
              <a:t>Ανακύκλωση ρούχων  υφασμάτων και αξεσουάρ</a:t>
            </a:r>
            <a:endParaRPr lang="el-GR" b="1" u="sng" err="1"/>
          </a:p>
        </p:txBody>
      </p:sp>
      <p:sp>
        <p:nvSpPr>
          <p:cNvPr id="3" name="Θέση περιεχομένου 2">
            <a:extLst>
              <a:ext uri="{FF2B5EF4-FFF2-40B4-BE49-F238E27FC236}">
                <a16:creationId xmlns:a16="http://schemas.microsoft.com/office/drawing/2014/main" id="{049F0992-EECB-C15E-5091-A5F7D4382A3B}"/>
              </a:ext>
            </a:extLst>
          </p:cNvPr>
          <p:cNvSpPr>
            <a:spLocks noGrp="1"/>
          </p:cNvSpPr>
          <p:nvPr>
            <p:ph idx="1"/>
          </p:nvPr>
        </p:nvSpPr>
        <p:spPr>
          <a:xfrm>
            <a:off x="389245" y="304800"/>
            <a:ext cx="9407012" cy="4426428"/>
          </a:xfrm>
        </p:spPr>
        <p:txBody>
          <a:bodyPr vert="horz" lIns="91440" tIns="45720" rIns="91440" bIns="45720" rtlCol="0" anchor="t">
            <a:normAutofit/>
          </a:bodyPr>
          <a:lstStyle/>
          <a:p>
            <a:endParaRPr lang="el-GR"/>
          </a:p>
          <a:p>
            <a:endParaRPr lang="el-GR"/>
          </a:p>
        </p:txBody>
      </p:sp>
      <p:sp>
        <p:nvSpPr>
          <p:cNvPr id="4" name="TextBox 3">
            <a:extLst>
              <a:ext uri="{FF2B5EF4-FFF2-40B4-BE49-F238E27FC236}">
                <a16:creationId xmlns:a16="http://schemas.microsoft.com/office/drawing/2014/main" id="{D1F409B4-0136-3D8E-ADCF-B36A4B57AC94}"/>
              </a:ext>
            </a:extLst>
          </p:cNvPr>
          <p:cNvSpPr txBox="1"/>
          <p:nvPr/>
        </p:nvSpPr>
        <p:spPr>
          <a:xfrm>
            <a:off x="4917" y="1602660"/>
            <a:ext cx="11987085" cy="529375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dirty="0"/>
              <a:t> Ο </a:t>
            </a:r>
            <a:r>
              <a:rPr lang="en-US" sz="2000" dirty="0" err="1"/>
              <a:t>μέσος</a:t>
            </a:r>
            <a:r>
              <a:rPr lang="en-US" sz="2000" dirty="0"/>
              <a:t> </a:t>
            </a:r>
            <a:r>
              <a:rPr lang="en-US" sz="2000" dirty="0" err="1"/>
              <a:t>Ευρω</a:t>
            </a:r>
            <a:r>
              <a:rPr lang="en-US" sz="2000" dirty="0"/>
              <a:t>παίος πετάει κατά μέσο όρο</a:t>
            </a:r>
            <a:r>
              <a:rPr lang="en-US" sz="2000" b="1" dirty="0"/>
              <a:t> 15 κιλά ρούχα στα σκουπίδια</a:t>
            </a:r>
            <a:r>
              <a:rPr lang="en-US" sz="2000" dirty="0"/>
              <a:t>.Πάνω από 10 εκατομμύρια τόνοι υφασμάτων σε Αμερική και Ευρώπη</a:t>
            </a:r>
            <a:r>
              <a:rPr lang="en-US" sz="2000" b="1" dirty="0"/>
              <a:t> καταλήγουν στα σκουπίδια κάθε χρόνο</a:t>
            </a:r>
            <a:r>
              <a:rPr lang="en-US" sz="2000" dirty="0"/>
              <a:t>. </a:t>
            </a:r>
            <a:r>
              <a:rPr lang="en-US" sz="2000" dirty="0" err="1"/>
              <a:t>Περί</a:t>
            </a:r>
            <a:r>
              <a:rPr lang="en-US" sz="2000" dirty="0"/>
              <a:t>που το 85% των ρούχων που παράγονται στον κόσμο </a:t>
            </a:r>
            <a:r>
              <a:rPr lang="en-US" sz="2000" b="1" dirty="0"/>
              <a:t>καταλήγει στις χωματερές</a:t>
            </a:r>
            <a:r>
              <a:rPr lang="en-US" sz="2000" dirty="0"/>
              <a:t>. </a:t>
            </a:r>
            <a:r>
              <a:rPr lang="en-US" sz="2000" dirty="0" err="1"/>
              <a:t>Κάθε</a:t>
            </a:r>
            <a:r>
              <a:rPr lang="en-US" sz="2000" dirty="0"/>
              <a:t> </a:t>
            </a:r>
            <a:r>
              <a:rPr lang="en-US" sz="2000" dirty="0" err="1"/>
              <a:t>δευτερόλε</a:t>
            </a:r>
            <a:r>
              <a:rPr lang="en-US" sz="2000" dirty="0"/>
              <a:t>πτο, υφάσματα που αντιστοιχούν στο φορτίο ενός απορριμματοφόρου, οδηγούνται στους χώρους υγειονομικής ταφής ή καίγονται.</a:t>
            </a:r>
            <a:endParaRPr lang="en-US" sz="2000" dirty="0">
              <a:ea typeface="Calibri"/>
              <a:cs typeface="Calibri"/>
            </a:endParaRPr>
          </a:p>
          <a:p>
            <a:r>
              <a:rPr lang="en-US" sz="2000" dirty="0"/>
              <a:t> </a:t>
            </a:r>
            <a:r>
              <a:rPr lang="en-US" sz="2000" dirty="0" err="1"/>
              <a:t>Ολ</a:t>
            </a:r>
            <a:r>
              <a:rPr lang="en-US" sz="2000" dirty="0"/>
              <a:t>α αυτά ειναι ένας καλός λόγος  για να</a:t>
            </a:r>
            <a:r>
              <a:rPr lang="en-US" sz="2000" u="sng" dirty="0"/>
              <a:t> </a:t>
            </a:r>
            <a:r>
              <a:rPr lang="en-US" sz="2000" b="1" u="sng" dirty="0"/>
              <a:t>ανακυκλώνουμε τα ρούχα που δεν φοράμε πια, ένας άλλος λόγος είναι ότι κάποιος  μπορεί  να τα χρειάζεται. </a:t>
            </a:r>
            <a:r>
              <a:rPr lang="en-US" sz="2000" b="1" u="sng" dirty="0" err="1"/>
              <a:t>Τη</a:t>
            </a:r>
            <a:r>
              <a:rPr lang="en-US" sz="2000" b="1" u="sng" dirty="0"/>
              <a:t> </a:t>
            </a:r>
            <a:r>
              <a:rPr lang="en-US" sz="2000" b="1" u="sng" dirty="0" err="1"/>
              <a:t>λύση</a:t>
            </a:r>
            <a:r>
              <a:rPr lang="en-US" sz="2000" b="1" u="sng" dirty="0"/>
              <a:t> </a:t>
            </a:r>
            <a:r>
              <a:rPr lang="en-US" sz="2000" b="1" u="sng" dirty="0" err="1"/>
              <a:t>σε</a:t>
            </a:r>
            <a:r>
              <a:rPr lang="en-US" sz="2000" b="1" u="sng" dirty="0"/>
              <a:t> α</a:t>
            </a:r>
            <a:r>
              <a:rPr lang="en-US" sz="2000" b="1" u="sng" dirty="0" err="1"/>
              <a:t>υτό</a:t>
            </a:r>
            <a:r>
              <a:rPr lang="en-US" sz="2000" b="1" u="sng" dirty="0"/>
              <a:t> </a:t>
            </a:r>
            <a:r>
              <a:rPr lang="en-US" sz="2000" b="1" u="sng" dirty="0" err="1"/>
              <a:t>το</a:t>
            </a:r>
            <a:r>
              <a:rPr lang="en-US" sz="2000" b="1" u="sng" dirty="0"/>
              <a:t> π</a:t>
            </a:r>
            <a:r>
              <a:rPr lang="en-US" sz="2000" b="1" u="sng" dirty="0" err="1"/>
              <a:t>ρό</a:t>
            </a:r>
            <a:r>
              <a:rPr lang="en-US" sz="2000" b="1" u="sng" dirty="0"/>
              <a:t>βλημα έρχονται να δώσουν οι κόκκινοι κάδοι ανακύκλωσης ρούχων</a:t>
            </a:r>
            <a:r>
              <a:rPr lang="en-US" sz="2000" u="sng" dirty="0"/>
              <a:t>. </a:t>
            </a:r>
            <a:r>
              <a:rPr lang="en-US" sz="2000" u="sng" dirty="0" err="1"/>
              <a:t>Οι</a:t>
            </a:r>
            <a:r>
              <a:rPr lang="en-US" sz="2000" u="sng" dirty="0"/>
              <a:t>  οπ</a:t>
            </a:r>
            <a:r>
              <a:rPr lang="en-US" sz="2000" u="sng" dirty="0" err="1"/>
              <a:t>οίοι</a:t>
            </a:r>
            <a:r>
              <a:rPr lang="en-US" sz="2000" b="1" u="sng" dirty="0"/>
              <a:t> μπ</a:t>
            </a:r>
            <a:r>
              <a:rPr lang="en-US" sz="2000" b="1" u="sng" dirty="0" err="1"/>
              <a:t>ορούν</a:t>
            </a:r>
            <a:r>
              <a:rPr lang="en-US" sz="2000" b="1" u="sng" dirty="0"/>
              <a:t> να υπ</a:t>
            </a:r>
            <a:r>
              <a:rPr lang="en-US" sz="2000" b="1" u="sng" dirty="0" err="1"/>
              <a:t>άρχουν</a:t>
            </a:r>
            <a:r>
              <a:rPr lang="en-US" sz="2000" b="1" u="sng" dirty="0"/>
              <a:t> </a:t>
            </a:r>
            <a:r>
              <a:rPr lang="en-US" sz="2000" b="1" u="sng" dirty="0" err="1"/>
              <a:t>σε</a:t>
            </a:r>
            <a:r>
              <a:rPr lang="en-US" sz="2000" b="1" u="sng" dirty="0"/>
              <a:t> </a:t>
            </a:r>
            <a:r>
              <a:rPr lang="en-US" sz="2000" b="1" u="sng" dirty="0" err="1"/>
              <a:t>κάθε</a:t>
            </a:r>
            <a:r>
              <a:rPr lang="en-US" sz="2000" b="1" u="sng" dirty="0"/>
              <a:t> </a:t>
            </a:r>
            <a:r>
              <a:rPr lang="en-US" sz="2000" b="1" u="sng" dirty="0" err="1"/>
              <a:t>γειτονιά</a:t>
            </a:r>
            <a:r>
              <a:rPr lang="en-US" sz="2000" u="sng" dirty="0"/>
              <a:t>.</a:t>
            </a:r>
            <a:r>
              <a:rPr lang="en-US" sz="2000" dirty="0"/>
              <a:t> </a:t>
            </a:r>
            <a:r>
              <a:rPr lang="en-US" sz="2000" dirty="0" err="1"/>
              <a:t>Το</a:t>
            </a:r>
            <a:r>
              <a:rPr lang="en-US" sz="2000" dirty="0"/>
              <a:t> </a:t>
            </a:r>
            <a:r>
              <a:rPr lang="en-US" sz="2000" dirty="0" err="1"/>
              <a:t>μόνο</a:t>
            </a:r>
            <a:r>
              <a:rPr lang="en-US" sz="2000" dirty="0"/>
              <a:t> π</a:t>
            </a:r>
            <a:r>
              <a:rPr lang="en-US" sz="2000" dirty="0" err="1"/>
              <a:t>ου</a:t>
            </a:r>
            <a:r>
              <a:rPr lang="en-US" sz="2000" dirty="0"/>
              <a:t> </a:t>
            </a:r>
            <a:r>
              <a:rPr lang="en-US" sz="2000" dirty="0" err="1"/>
              <a:t>έχεις</a:t>
            </a:r>
            <a:r>
              <a:rPr lang="en-US" sz="2000" dirty="0"/>
              <a:t> να </a:t>
            </a:r>
            <a:r>
              <a:rPr lang="en-US" sz="2000" dirty="0" err="1"/>
              <a:t>κάνεις</a:t>
            </a:r>
            <a:r>
              <a:rPr lang="en-US" sz="2000" dirty="0"/>
              <a:t> </a:t>
            </a:r>
            <a:r>
              <a:rPr lang="en-US" sz="2000" dirty="0" err="1"/>
              <a:t>είν</a:t>
            </a:r>
            <a:r>
              <a:rPr lang="en-US" sz="2000" dirty="0"/>
              <a:t>αι να πας τα ρούχα που δεν θέλεις πια σε έναν</a:t>
            </a:r>
            <a:r>
              <a:rPr lang="en-US" sz="2000" b="1" dirty="0"/>
              <a:t> από αυτούς τους κάδους. </a:t>
            </a:r>
            <a:r>
              <a:rPr lang="en-US" sz="2000" b="1" dirty="0" err="1"/>
              <a:t>Οι</a:t>
            </a:r>
            <a:r>
              <a:rPr lang="en-US" sz="2000" b="1" dirty="0"/>
              <a:t> </a:t>
            </a:r>
            <a:r>
              <a:rPr lang="en-US" sz="2000" b="1" dirty="0" err="1"/>
              <a:t>ετ</a:t>
            </a:r>
            <a:r>
              <a:rPr lang="en-US" sz="2000" b="1" dirty="0"/>
              <a:t>αιρείες που το αναλαμβάνουν, κατόπιν διαλογής, στέλνουν  τα καλύτερα από αυτά σε κοινωνικά ευπαθείς ομάδες στην Ελλάδα, μέσα από τις συνεργασίες τους με δημοτικές αρχές, κοινωνικά παντοπωλεία και άλλους οργανισμούς.</a:t>
            </a:r>
            <a:br>
              <a:rPr lang="en-US" sz="2000" b="1" dirty="0"/>
            </a:br>
            <a:r>
              <a:rPr lang="en-US" sz="2000" dirty="0"/>
              <a:t> </a:t>
            </a:r>
            <a:r>
              <a:rPr lang="en-US" sz="2000" dirty="0" err="1"/>
              <a:t>Όσ</a:t>
            </a:r>
            <a:r>
              <a:rPr lang="en-US" sz="2000" dirty="0"/>
              <a:t>α δεν είναι σε καλή κατάσταση ώστε να μπορούν να χαριστούν, στέλνονται σε</a:t>
            </a:r>
            <a:r>
              <a:rPr lang="en-US" sz="2000" b="1" dirty="0"/>
              <a:t> εργοστάσια ανακύκλωσης </a:t>
            </a:r>
            <a:r>
              <a:rPr lang="en-US" sz="2000" dirty="0"/>
              <a:t>στο εξωτερικό (καθώς δεν υπάρχει τέτοιο εργοστάσιο στην Ελλάδα) όπου </a:t>
            </a:r>
            <a:r>
              <a:rPr lang="en-US" sz="2000" b="1" dirty="0"/>
              <a:t>ανακυκλώνονται για να δημιουργηθούν πράγματα όπως υφάσματα καθαρισμού, στουπιά, φόρμες εργασίας, υλικά για ηχομόνωση και θερμομόνωση, γέμιση γήτων.</a:t>
            </a:r>
            <a:r>
              <a:rPr lang="en-US" sz="2000" dirty="0"/>
              <a:t> </a:t>
            </a:r>
            <a:br>
              <a:rPr lang="en-US" sz="2000" dirty="0"/>
            </a:br>
            <a:r>
              <a:rPr lang="en-US" sz="2000" b="1" u="sng" dirty="0" err="1"/>
              <a:t>Τι</a:t>
            </a:r>
            <a:r>
              <a:rPr lang="en-US" sz="2000" b="1" u="sng" dirty="0"/>
              <a:t> μπ</a:t>
            </a:r>
            <a:r>
              <a:rPr lang="en-US" sz="2000" b="1" u="sng" dirty="0" err="1"/>
              <a:t>ορώ</a:t>
            </a:r>
            <a:r>
              <a:rPr lang="en-US" sz="2000" b="1" u="sng" dirty="0"/>
              <a:t> να ανα</a:t>
            </a:r>
            <a:r>
              <a:rPr lang="en-US" sz="2000" b="1" u="sng" dirty="0" err="1"/>
              <a:t>κυκλώσω</a:t>
            </a:r>
            <a:r>
              <a:rPr lang="en-US" sz="2000" b="1" u="sng" dirty="0"/>
              <a:t> </a:t>
            </a:r>
            <a:r>
              <a:rPr lang="en-US" sz="2000" b="1" u="sng" dirty="0" err="1"/>
              <a:t>στους</a:t>
            </a:r>
            <a:r>
              <a:rPr lang="en-US" sz="2000" b="1" u="sng" dirty="0"/>
              <a:t> </a:t>
            </a:r>
            <a:r>
              <a:rPr lang="en-US" sz="2000" b="1" u="sng" dirty="0" err="1"/>
              <a:t>κόκκινους</a:t>
            </a:r>
            <a:r>
              <a:rPr lang="en-US" sz="2000" b="1" u="sng" dirty="0"/>
              <a:t> </a:t>
            </a:r>
            <a:r>
              <a:rPr lang="en-US" sz="2000" b="1" u="sng" dirty="0" err="1"/>
              <a:t>κάδους</a:t>
            </a:r>
            <a:r>
              <a:rPr lang="en-US" sz="2000" b="1" u="sng" dirty="0"/>
              <a:t>;</a:t>
            </a:r>
            <a:br>
              <a:rPr lang="en-US" sz="2000" dirty="0"/>
            </a:br>
            <a:r>
              <a:rPr lang="en-US" sz="2000" b="1" dirty="0"/>
              <a:t> </a:t>
            </a:r>
            <a:r>
              <a:rPr lang="en-US" sz="2000" b="1" dirty="0" err="1"/>
              <a:t>Ρούχ</a:t>
            </a:r>
            <a:r>
              <a:rPr lang="en-US" sz="2000" b="1" dirty="0"/>
              <a:t>α, παπούτσια, λευκά είδη, τσάντες και αξεσουάρ.</a:t>
            </a:r>
            <a:r>
              <a:rPr lang="en-US" sz="2000" dirty="0"/>
              <a:t> </a:t>
            </a:r>
            <a:br>
              <a:rPr lang="en-US" dirty="0"/>
            </a:br>
            <a:endParaRPr lang="en-US" dirty="0"/>
          </a:p>
        </p:txBody>
      </p:sp>
      <mc:AlternateContent xmlns:mc="http://schemas.openxmlformats.org/markup-compatibility/2006" xmlns:p14="http://schemas.microsoft.com/office/powerpoint/2010/main">
        <mc:Choice Requires="p14">
          <p:contentPart p14:bwMode="auto" r:id="rId2">
            <p14:nvContentPartPr>
              <p14:cNvPr id="8" name="Ink 7">
                <a:extLst>
                  <a:ext uri="{FF2B5EF4-FFF2-40B4-BE49-F238E27FC236}">
                    <a16:creationId xmlns:a16="http://schemas.microsoft.com/office/drawing/2014/main" id="{DBA42D52-A960-2A6A-630D-C2FA01A03A6F}"/>
                  </a:ext>
                </a:extLst>
              </p14:cNvPr>
              <p14:cNvContentPartPr/>
              <p14:nvPr/>
            </p14:nvContentPartPr>
            <p14:xfrm>
              <a:off x="10086813" y="2982860"/>
              <a:ext cx="1084396" cy="117553"/>
            </p14:xfrm>
          </p:contentPart>
        </mc:Choice>
        <mc:Fallback xmlns="">
          <p:pic>
            <p:nvPicPr>
              <p:cNvPr id="8" name="Ink 7">
                <a:extLst>
                  <a:ext uri="{FF2B5EF4-FFF2-40B4-BE49-F238E27FC236}">
                    <a16:creationId xmlns:a16="http://schemas.microsoft.com/office/drawing/2014/main" id="{DBA42D52-A960-2A6A-630D-C2FA01A03A6F}"/>
                  </a:ext>
                </a:extLst>
              </p:cNvPr>
              <p:cNvPicPr/>
              <p:nvPr/>
            </p:nvPicPr>
            <p:blipFill>
              <a:blip r:embed="rId3"/>
              <a:stretch>
                <a:fillRect/>
              </a:stretch>
            </p:blipFill>
            <p:spPr>
              <a:xfrm>
                <a:off x="10068818" y="2964940"/>
                <a:ext cx="1120027" cy="153034"/>
              </a:xfrm>
              <a:prstGeom prst="rect">
                <a:avLst/>
              </a:prstGeom>
            </p:spPr>
          </p:pic>
        </mc:Fallback>
      </mc:AlternateContent>
      <p:pic>
        <p:nvPicPr>
          <p:cNvPr id="5" name="Picture 4" descr="Μεταχειρισμένα ρούχα: Το μέλλον της κυκλικής μόδας - Estella">
            <a:extLst>
              <a:ext uri="{FF2B5EF4-FFF2-40B4-BE49-F238E27FC236}">
                <a16:creationId xmlns:a16="http://schemas.microsoft.com/office/drawing/2014/main" id="{30EF5836-EB2E-8903-8FD6-D1A120E40A01}"/>
              </a:ext>
            </a:extLst>
          </p:cNvPr>
          <p:cNvPicPr>
            <a:picLocks noChangeAspect="1"/>
          </p:cNvPicPr>
          <p:nvPr/>
        </p:nvPicPr>
        <p:blipFill>
          <a:blip r:embed="rId4"/>
          <a:stretch>
            <a:fillRect/>
          </a:stretch>
        </p:blipFill>
        <p:spPr>
          <a:xfrm>
            <a:off x="7874272" y="-3595"/>
            <a:ext cx="4314133" cy="1617453"/>
          </a:xfrm>
          <a:prstGeom prst="rect">
            <a:avLst/>
          </a:prstGeom>
        </p:spPr>
      </p:pic>
      <p:pic>
        <p:nvPicPr>
          <p:cNvPr id="6" name="Εικόνα 5">
            <a:extLst>
              <a:ext uri="{FF2B5EF4-FFF2-40B4-BE49-F238E27FC236}">
                <a16:creationId xmlns:a16="http://schemas.microsoft.com/office/drawing/2014/main" id="{E97AFDCE-72C2-5DA6-1E35-B3C5CE1C2BB3}"/>
              </a:ext>
            </a:extLst>
          </p:cNvPr>
          <p:cNvPicPr>
            <a:picLocks noChangeAspect="1"/>
          </p:cNvPicPr>
          <p:nvPr/>
        </p:nvPicPr>
        <p:blipFill>
          <a:blip r:embed="rId5"/>
          <a:stretch>
            <a:fillRect/>
          </a:stretch>
        </p:blipFill>
        <p:spPr>
          <a:xfrm>
            <a:off x="8481058" y="6100230"/>
            <a:ext cx="3609145" cy="670618"/>
          </a:xfrm>
          <a:prstGeom prst="rect">
            <a:avLst/>
          </a:prstGeom>
        </p:spPr>
      </p:pic>
    </p:spTree>
    <p:extLst>
      <p:ext uri="{BB962C8B-B14F-4D97-AF65-F5344CB8AC3E}">
        <p14:creationId xmlns:p14="http://schemas.microsoft.com/office/powerpoint/2010/main" val="11503191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a:stretch>
            <a:fillRect t="-14000" b="-14000"/>
          </a:stretch>
        </a:blipFill>
        <a:effectLst/>
      </p:bgPr>
    </p:bg>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A8110A4-268E-C0B2-AB1E-B0FE30A02041}"/>
              </a:ext>
            </a:extLst>
          </p:cNvPr>
          <p:cNvSpPr>
            <a:spLocks noGrp="1"/>
          </p:cNvSpPr>
          <p:nvPr>
            <p:ph type="title"/>
          </p:nvPr>
        </p:nvSpPr>
        <p:spPr>
          <a:xfrm>
            <a:off x="838200" y="-72319"/>
            <a:ext cx="10515600" cy="1325563"/>
          </a:xfrm>
        </p:spPr>
        <p:txBody>
          <a:bodyPr/>
          <a:lstStyle/>
          <a:p>
            <a:r>
              <a:rPr lang="el-GR"/>
              <a:t>10</a:t>
            </a:r>
            <a:r>
              <a:rPr lang="el-GR">
                <a:solidFill>
                  <a:schemeClr val="bg1"/>
                </a:solidFill>
              </a:rPr>
              <a:t>. Ανακύκλωση γυαλιού:</a:t>
            </a:r>
          </a:p>
        </p:txBody>
      </p:sp>
      <p:pic>
        <p:nvPicPr>
          <p:cNvPr id="5" name="Εικόνα 4" descr="Εικόνα που περιέχει φιάλη, ποτό, μπουκάλι μπύρας, διάλυμα&#10;&#10;Το περιεχόμενο που δημιουργείται από τεχνητή νοημοσύνη μπορεί να μην είναι σωστό.">
            <a:extLst>
              <a:ext uri="{FF2B5EF4-FFF2-40B4-BE49-F238E27FC236}">
                <a16:creationId xmlns:a16="http://schemas.microsoft.com/office/drawing/2014/main" id="{4FC0CF0C-ECCC-FB4B-3264-268BF9E16A94}"/>
              </a:ext>
            </a:extLst>
          </p:cNvPr>
          <p:cNvPicPr>
            <a:picLocks noChangeAspect="1"/>
          </p:cNvPicPr>
          <p:nvPr/>
        </p:nvPicPr>
        <p:blipFill>
          <a:blip r:embed="rId3"/>
          <a:stretch>
            <a:fillRect/>
          </a:stretch>
        </p:blipFill>
        <p:spPr>
          <a:xfrm>
            <a:off x="126998" y="888998"/>
            <a:ext cx="2116669" cy="1665113"/>
          </a:xfrm>
          <a:prstGeom prst="rect">
            <a:avLst/>
          </a:prstGeom>
        </p:spPr>
      </p:pic>
      <p:pic>
        <p:nvPicPr>
          <p:cNvPr id="6" name="Εικόνα 5" descr="Εικόνα που περιέχει κείμενο, εξωτερικός χώρος/ύπαιθρος, έδαφος, αυτοκίνητο&#10;&#10;Το περιεχόμενο που δημιουργείται από τεχνητή νοημοσύνη μπορεί να μην είναι σωστό.">
            <a:extLst>
              <a:ext uri="{FF2B5EF4-FFF2-40B4-BE49-F238E27FC236}">
                <a16:creationId xmlns:a16="http://schemas.microsoft.com/office/drawing/2014/main" id="{D5194A5D-6AC1-86C7-0426-4A53FCD573D2}"/>
              </a:ext>
            </a:extLst>
          </p:cNvPr>
          <p:cNvPicPr>
            <a:picLocks noChangeAspect="1"/>
          </p:cNvPicPr>
          <p:nvPr/>
        </p:nvPicPr>
        <p:blipFill>
          <a:blip r:embed="rId4"/>
          <a:stretch>
            <a:fillRect/>
          </a:stretch>
        </p:blipFill>
        <p:spPr>
          <a:xfrm>
            <a:off x="-3529" y="3682999"/>
            <a:ext cx="2377723" cy="3175001"/>
          </a:xfrm>
          <a:prstGeom prst="rect">
            <a:avLst/>
          </a:prstGeom>
        </p:spPr>
      </p:pic>
      <p:pic>
        <p:nvPicPr>
          <p:cNvPr id="7" name="Εικόνα 6" descr="Εικόνα που περιέχει εξωτερικός χώρος/ύπαιθρος, ουρανός, δέντρο, κάδος απορριμμάτων&#10;&#10;Το περιεχόμενο που δημιουργείται από τεχνητή νοημοσύνη μπορεί να μην είναι σωστό.">
            <a:extLst>
              <a:ext uri="{FF2B5EF4-FFF2-40B4-BE49-F238E27FC236}">
                <a16:creationId xmlns:a16="http://schemas.microsoft.com/office/drawing/2014/main" id="{9A918A22-018C-C5E2-FD43-14916DC0E328}"/>
              </a:ext>
            </a:extLst>
          </p:cNvPr>
          <p:cNvPicPr>
            <a:picLocks noChangeAspect="1"/>
          </p:cNvPicPr>
          <p:nvPr/>
        </p:nvPicPr>
        <p:blipFill>
          <a:blip r:embed="rId5"/>
          <a:stretch>
            <a:fillRect/>
          </a:stretch>
        </p:blipFill>
        <p:spPr>
          <a:xfrm>
            <a:off x="9584414" y="5263444"/>
            <a:ext cx="2604614" cy="1665112"/>
          </a:xfrm>
          <a:prstGeom prst="rect">
            <a:avLst/>
          </a:prstGeom>
        </p:spPr>
      </p:pic>
      <p:pic>
        <p:nvPicPr>
          <p:cNvPr id="8" name="Εικόνα 7" descr="Εικόνα που περιέχει μαύρο, στιγμιότυπο οθόνης, ασπρόμαυρο, σύμβολο&#10;&#10;Το περιεχόμενο που δημιουργείται από τεχνητή νοημοσύνη μπορεί να μην είναι σωστό.">
            <a:extLst>
              <a:ext uri="{FF2B5EF4-FFF2-40B4-BE49-F238E27FC236}">
                <a16:creationId xmlns:a16="http://schemas.microsoft.com/office/drawing/2014/main" id="{1EAEE434-9C25-AB0F-D79B-782999A5262D}"/>
              </a:ext>
            </a:extLst>
          </p:cNvPr>
          <p:cNvPicPr>
            <a:picLocks noChangeAspect="1"/>
          </p:cNvPicPr>
          <p:nvPr/>
        </p:nvPicPr>
        <p:blipFill>
          <a:blip r:embed="rId6"/>
          <a:stretch>
            <a:fillRect/>
          </a:stretch>
        </p:blipFill>
        <p:spPr>
          <a:xfrm>
            <a:off x="7591777" y="0"/>
            <a:ext cx="889001" cy="832556"/>
          </a:xfrm>
          <a:prstGeom prst="rect">
            <a:avLst/>
          </a:prstGeom>
        </p:spPr>
      </p:pic>
      <p:pic>
        <p:nvPicPr>
          <p:cNvPr id="10" name="Εικόνα 9" descr="Εικόνα που περιέχει εσωτερικός χώρος&#10;&#10;Το περιεχόμενο που δημιουργείται από τεχνητή νοημοσύνη μπορεί να μην είναι σωστό.">
            <a:extLst>
              <a:ext uri="{FF2B5EF4-FFF2-40B4-BE49-F238E27FC236}">
                <a16:creationId xmlns:a16="http://schemas.microsoft.com/office/drawing/2014/main" id="{41FD07E9-AF86-DB3D-14E8-BAD27B4F442A}"/>
              </a:ext>
            </a:extLst>
          </p:cNvPr>
          <p:cNvPicPr>
            <a:picLocks noChangeAspect="1"/>
          </p:cNvPicPr>
          <p:nvPr/>
        </p:nvPicPr>
        <p:blipFill>
          <a:blip r:embed="rId7"/>
          <a:stretch>
            <a:fillRect/>
          </a:stretch>
        </p:blipFill>
        <p:spPr>
          <a:xfrm>
            <a:off x="9115777" y="0"/>
            <a:ext cx="3076223" cy="2243667"/>
          </a:xfrm>
          <a:prstGeom prst="rect">
            <a:avLst/>
          </a:prstGeom>
        </p:spPr>
      </p:pic>
      <p:sp>
        <p:nvSpPr>
          <p:cNvPr id="11" name="TextBox 10">
            <a:extLst>
              <a:ext uri="{FF2B5EF4-FFF2-40B4-BE49-F238E27FC236}">
                <a16:creationId xmlns:a16="http://schemas.microsoft.com/office/drawing/2014/main" id="{7C212E6C-D4C1-C241-DCCA-0472DFB60DC6}"/>
              </a:ext>
            </a:extLst>
          </p:cNvPr>
          <p:cNvSpPr txBox="1"/>
          <p:nvPr/>
        </p:nvSpPr>
        <p:spPr>
          <a:xfrm>
            <a:off x="2240845" y="1055511"/>
            <a:ext cx="9601198" cy="48320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solidFill>
                  <a:schemeClr val="bg1"/>
                </a:solidFill>
                <a:latin typeface="Aptos"/>
                <a:cs typeface="Times New Roman"/>
              </a:rPr>
              <a:t>Η παρα</a:t>
            </a:r>
            <a:r>
              <a:rPr lang="en-US" sz="2800" b="1" err="1">
                <a:solidFill>
                  <a:schemeClr val="bg1"/>
                </a:solidFill>
                <a:latin typeface="Aptos"/>
                <a:cs typeface="Times New Roman"/>
              </a:rPr>
              <a:t>γωγή</a:t>
            </a:r>
            <a:r>
              <a:rPr lang="en-US" sz="2800" b="1">
                <a:solidFill>
                  <a:schemeClr val="bg1"/>
                </a:solidFill>
                <a:latin typeface="Aptos"/>
                <a:cs typeface="Times New Roman"/>
              </a:rPr>
              <a:t> </a:t>
            </a:r>
            <a:r>
              <a:rPr lang="en-US" sz="2800" b="1" err="1">
                <a:solidFill>
                  <a:schemeClr val="bg1"/>
                </a:solidFill>
                <a:latin typeface="Aptos"/>
                <a:cs typeface="Times New Roman"/>
              </a:rPr>
              <a:t>γυ</a:t>
            </a:r>
            <a:r>
              <a:rPr lang="en-US" sz="2800" b="1">
                <a:solidFill>
                  <a:schemeClr val="bg1"/>
                </a:solidFill>
                <a:latin typeface="Aptos"/>
                <a:cs typeface="Times New Roman"/>
              </a:rPr>
              <a:t>α</a:t>
            </a:r>
            <a:r>
              <a:rPr lang="en-US" sz="2800" b="1" err="1">
                <a:solidFill>
                  <a:schemeClr val="bg1"/>
                </a:solidFill>
                <a:latin typeface="Aptos"/>
                <a:cs typeface="Times New Roman"/>
              </a:rPr>
              <a:t>λιού</a:t>
            </a:r>
            <a:r>
              <a:rPr lang="en-US" sz="2800" b="1">
                <a:solidFill>
                  <a:schemeClr val="bg1"/>
                </a:solidFill>
                <a:latin typeface="Aptos"/>
                <a:cs typeface="Times New Roman"/>
              </a:rPr>
              <a:t> φα</a:t>
            </a:r>
            <a:r>
              <a:rPr lang="en-US" sz="2800" b="1" err="1">
                <a:solidFill>
                  <a:schemeClr val="bg1"/>
                </a:solidFill>
                <a:latin typeface="Aptos"/>
                <a:cs typeface="Times New Roman"/>
              </a:rPr>
              <a:t>ίνετ</a:t>
            </a:r>
            <a:r>
              <a:rPr lang="en-US" sz="2800" b="1">
                <a:solidFill>
                  <a:schemeClr val="bg1"/>
                </a:solidFill>
                <a:latin typeface="Aptos"/>
                <a:cs typeface="Times New Roman"/>
              </a:rPr>
              <a:t>αι π</a:t>
            </a:r>
            <a:r>
              <a:rPr lang="en-US" sz="2800" b="1" err="1">
                <a:solidFill>
                  <a:schemeClr val="bg1"/>
                </a:solidFill>
                <a:latin typeface="Aptos"/>
                <a:cs typeface="Times New Roman"/>
              </a:rPr>
              <a:t>ως</a:t>
            </a:r>
            <a:r>
              <a:rPr lang="en-US" sz="2800" b="1">
                <a:solidFill>
                  <a:schemeClr val="bg1"/>
                </a:solidFill>
                <a:latin typeface="Aptos"/>
                <a:cs typeface="Times New Roman"/>
              </a:rPr>
              <a:t> </a:t>
            </a:r>
            <a:r>
              <a:rPr lang="en-US" sz="2800" b="1" err="1">
                <a:solidFill>
                  <a:schemeClr val="bg1"/>
                </a:solidFill>
                <a:latin typeface="Aptos"/>
                <a:cs typeface="Times New Roman"/>
              </a:rPr>
              <a:t>ξεκίνησε</a:t>
            </a:r>
            <a:r>
              <a:rPr lang="en-US" sz="2800" b="1">
                <a:solidFill>
                  <a:schemeClr val="bg1"/>
                </a:solidFill>
                <a:latin typeface="Aptos"/>
                <a:cs typeface="Times New Roman"/>
              </a:rPr>
              <a:t> από </a:t>
            </a:r>
            <a:r>
              <a:rPr lang="en-US" sz="2800" b="1" err="1">
                <a:solidFill>
                  <a:schemeClr val="bg1"/>
                </a:solidFill>
                <a:latin typeface="Aptos"/>
                <a:cs typeface="Times New Roman"/>
              </a:rPr>
              <a:t>την</a:t>
            </a:r>
            <a:r>
              <a:rPr lang="en-US" sz="2800" b="1">
                <a:solidFill>
                  <a:schemeClr val="bg1"/>
                </a:solidFill>
                <a:latin typeface="Aptos"/>
                <a:cs typeface="Times New Roman"/>
              </a:rPr>
              <a:t> Επ</a:t>
            </a:r>
            <a:r>
              <a:rPr lang="en-US" sz="2800" b="1" err="1">
                <a:solidFill>
                  <a:schemeClr val="bg1"/>
                </a:solidFill>
                <a:latin typeface="Aptos"/>
                <a:cs typeface="Times New Roman"/>
              </a:rPr>
              <a:t>οχή</a:t>
            </a:r>
            <a:r>
              <a:rPr lang="en-US" sz="2800" b="1">
                <a:solidFill>
                  <a:schemeClr val="bg1"/>
                </a:solidFill>
                <a:latin typeface="Aptos"/>
                <a:cs typeface="Times New Roman"/>
              </a:rPr>
              <a:t> </a:t>
            </a:r>
            <a:r>
              <a:rPr lang="en-US" sz="2800" b="1" err="1">
                <a:solidFill>
                  <a:schemeClr val="bg1"/>
                </a:solidFill>
                <a:latin typeface="Aptos"/>
                <a:cs typeface="Times New Roman"/>
              </a:rPr>
              <a:t>του</a:t>
            </a:r>
            <a:r>
              <a:rPr lang="en-US" sz="2800" b="1">
                <a:solidFill>
                  <a:schemeClr val="bg1"/>
                </a:solidFill>
                <a:latin typeface="Aptos"/>
                <a:cs typeface="Times New Roman"/>
              </a:rPr>
              <a:t> Χα</a:t>
            </a:r>
            <a:r>
              <a:rPr lang="en-US" sz="2800" b="1" err="1">
                <a:solidFill>
                  <a:schemeClr val="bg1"/>
                </a:solidFill>
                <a:latin typeface="Aptos"/>
                <a:cs typeface="Times New Roman"/>
              </a:rPr>
              <a:t>λκού</a:t>
            </a:r>
            <a:r>
              <a:rPr lang="en-US" sz="2800" b="1">
                <a:solidFill>
                  <a:schemeClr val="bg1"/>
                </a:solidFill>
                <a:latin typeface="Aptos"/>
                <a:cs typeface="Times New Roman"/>
              </a:rPr>
              <a:t>.</a:t>
            </a:r>
          </a:p>
          <a:p>
            <a:r>
              <a:rPr lang="en-US" sz="2800" b="1">
                <a:solidFill>
                  <a:schemeClr val="bg1"/>
                </a:solidFill>
                <a:latin typeface="Aptos"/>
                <a:cs typeface="Times New Roman"/>
              </a:rPr>
              <a:t>Η ανα</a:t>
            </a:r>
            <a:r>
              <a:rPr lang="en-US" sz="2800" b="1" err="1">
                <a:solidFill>
                  <a:schemeClr val="bg1"/>
                </a:solidFill>
                <a:latin typeface="Aptos"/>
                <a:cs typeface="Times New Roman"/>
              </a:rPr>
              <a:t>κύκλωση</a:t>
            </a:r>
            <a:r>
              <a:rPr lang="en-US" sz="2800" b="1">
                <a:solidFill>
                  <a:schemeClr val="bg1"/>
                </a:solidFill>
                <a:latin typeface="Aptos"/>
                <a:cs typeface="Times New Roman"/>
              </a:rPr>
              <a:t> </a:t>
            </a:r>
            <a:r>
              <a:rPr lang="en-US" sz="2800" b="1" err="1">
                <a:solidFill>
                  <a:schemeClr val="bg1"/>
                </a:solidFill>
                <a:latin typeface="Aptos"/>
                <a:cs typeface="Times New Roman"/>
              </a:rPr>
              <a:t>γυ</a:t>
            </a:r>
            <a:r>
              <a:rPr lang="en-US" sz="2800" b="1">
                <a:solidFill>
                  <a:schemeClr val="bg1"/>
                </a:solidFill>
                <a:latin typeface="Aptos"/>
                <a:cs typeface="Times New Roman"/>
              </a:rPr>
              <a:t>α</a:t>
            </a:r>
            <a:r>
              <a:rPr lang="en-US" sz="2800" b="1" err="1">
                <a:solidFill>
                  <a:schemeClr val="bg1"/>
                </a:solidFill>
                <a:latin typeface="Aptos"/>
                <a:cs typeface="Times New Roman"/>
              </a:rPr>
              <a:t>λιού</a:t>
            </a:r>
            <a:r>
              <a:rPr lang="en-US" sz="2800" b="1">
                <a:solidFill>
                  <a:schemeClr val="bg1"/>
                </a:solidFill>
                <a:latin typeface="Aptos"/>
                <a:cs typeface="Times New Roman"/>
              </a:rPr>
              <a:t> </a:t>
            </a:r>
            <a:r>
              <a:rPr lang="en-US" sz="2800" b="1" err="1">
                <a:solidFill>
                  <a:schemeClr val="bg1"/>
                </a:solidFill>
                <a:latin typeface="Aptos"/>
                <a:cs typeface="Times New Roman"/>
              </a:rPr>
              <a:t>είν</a:t>
            </a:r>
            <a:r>
              <a:rPr lang="en-US" sz="2800" b="1">
                <a:solidFill>
                  <a:schemeClr val="bg1"/>
                </a:solidFill>
                <a:latin typeface="Aptos"/>
                <a:cs typeface="Times New Roman"/>
              </a:rPr>
              <a:t>αι η επ</a:t>
            </a:r>
            <a:r>
              <a:rPr lang="en-US" sz="2800" b="1" err="1">
                <a:solidFill>
                  <a:schemeClr val="bg1"/>
                </a:solidFill>
                <a:latin typeface="Aptos"/>
                <a:cs typeface="Times New Roman"/>
              </a:rPr>
              <a:t>εξεργ</a:t>
            </a:r>
            <a:r>
              <a:rPr lang="en-US" sz="2800" b="1">
                <a:solidFill>
                  <a:schemeClr val="bg1"/>
                </a:solidFill>
                <a:latin typeface="Aptos"/>
                <a:cs typeface="Times New Roman"/>
              </a:rPr>
              <a:t>α</a:t>
            </a:r>
            <a:r>
              <a:rPr lang="en-US" sz="2800" b="1" err="1">
                <a:solidFill>
                  <a:schemeClr val="bg1"/>
                </a:solidFill>
                <a:latin typeface="Aptos"/>
                <a:cs typeface="Times New Roman"/>
              </a:rPr>
              <a:t>σί</a:t>
            </a:r>
            <a:r>
              <a:rPr lang="en-US" sz="2800" b="1">
                <a:solidFill>
                  <a:schemeClr val="bg1"/>
                </a:solidFill>
                <a:latin typeface="Aptos"/>
                <a:cs typeface="Times New Roman"/>
              </a:rPr>
              <a:t>α απ</a:t>
            </a:r>
            <a:r>
              <a:rPr lang="en-US" sz="2800" b="1" err="1">
                <a:solidFill>
                  <a:schemeClr val="bg1"/>
                </a:solidFill>
                <a:latin typeface="Aptos"/>
                <a:cs typeface="Times New Roman"/>
              </a:rPr>
              <a:t>ορριμμάτων</a:t>
            </a:r>
            <a:r>
              <a:rPr lang="en-US" sz="2800" b="1">
                <a:solidFill>
                  <a:schemeClr val="bg1"/>
                </a:solidFill>
                <a:latin typeface="Aptos"/>
                <a:cs typeface="Times New Roman"/>
              </a:rPr>
              <a:t> </a:t>
            </a:r>
            <a:r>
              <a:rPr lang="en-US" sz="2800" b="1" err="1">
                <a:solidFill>
                  <a:schemeClr val="bg1"/>
                </a:solidFill>
                <a:latin typeface="Aptos"/>
                <a:cs typeface="Times New Roman"/>
              </a:rPr>
              <a:t>γυ</a:t>
            </a:r>
            <a:r>
              <a:rPr lang="en-US" sz="2800" b="1">
                <a:solidFill>
                  <a:schemeClr val="bg1"/>
                </a:solidFill>
                <a:latin typeface="Aptos"/>
                <a:cs typeface="Times New Roman"/>
              </a:rPr>
              <a:t>α</a:t>
            </a:r>
            <a:r>
              <a:rPr lang="en-US" sz="2800" b="1" err="1">
                <a:solidFill>
                  <a:schemeClr val="bg1"/>
                </a:solidFill>
                <a:latin typeface="Aptos"/>
                <a:cs typeface="Times New Roman"/>
              </a:rPr>
              <a:t>λιού</a:t>
            </a:r>
            <a:r>
              <a:rPr lang="en-US" sz="2800" b="1">
                <a:solidFill>
                  <a:schemeClr val="bg1"/>
                </a:solidFill>
                <a:latin typeface="Aptos"/>
                <a:cs typeface="Times New Roman"/>
              </a:rPr>
              <a:t> </a:t>
            </a:r>
            <a:r>
              <a:rPr lang="en-US" sz="2800" b="1" err="1">
                <a:solidFill>
                  <a:schemeClr val="bg1"/>
                </a:solidFill>
                <a:latin typeface="Aptos"/>
                <a:cs typeface="Times New Roman"/>
              </a:rPr>
              <a:t>σε</a:t>
            </a:r>
            <a:r>
              <a:rPr lang="en-US" sz="2800" b="1">
                <a:solidFill>
                  <a:schemeClr val="bg1"/>
                </a:solidFill>
                <a:latin typeface="Aptos"/>
                <a:cs typeface="Times New Roman"/>
              </a:rPr>
              <a:t> </a:t>
            </a:r>
            <a:r>
              <a:rPr lang="en-US" sz="2800" b="1" err="1">
                <a:solidFill>
                  <a:schemeClr val="bg1"/>
                </a:solidFill>
                <a:latin typeface="Aptos"/>
                <a:cs typeface="Times New Roman"/>
              </a:rPr>
              <a:t>χρησιμο</a:t>
            </a:r>
            <a:r>
              <a:rPr lang="en-US" sz="2800" b="1">
                <a:solidFill>
                  <a:schemeClr val="bg1"/>
                </a:solidFill>
                <a:latin typeface="Aptos"/>
                <a:cs typeface="Times New Roman"/>
              </a:rPr>
              <a:t>π</a:t>
            </a:r>
            <a:r>
              <a:rPr lang="en-US" sz="2800" b="1" err="1">
                <a:solidFill>
                  <a:schemeClr val="bg1"/>
                </a:solidFill>
                <a:latin typeface="Aptos"/>
                <a:cs typeface="Times New Roman"/>
              </a:rPr>
              <a:t>οιήσιμ</a:t>
            </a:r>
            <a:r>
              <a:rPr lang="en-US" sz="2800" b="1">
                <a:solidFill>
                  <a:schemeClr val="bg1"/>
                </a:solidFill>
                <a:latin typeface="Aptos"/>
                <a:cs typeface="Times New Roman"/>
              </a:rPr>
              <a:t>α π</a:t>
            </a:r>
            <a:r>
              <a:rPr lang="en-US" sz="2800" b="1" err="1">
                <a:solidFill>
                  <a:schemeClr val="bg1"/>
                </a:solidFill>
                <a:latin typeface="Aptos"/>
                <a:cs typeface="Times New Roman"/>
              </a:rPr>
              <a:t>ροϊόντ</a:t>
            </a:r>
            <a:r>
              <a:rPr lang="en-US" sz="2800" b="1">
                <a:solidFill>
                  <a:schemeClr val="bg1"/>
                </a:solidFill>
                <a:latin typeface="Aptos"/>
                <a:cs typeface="Times New Roman"/>
              </a:rPr>
              <a:t>α. </a:t>
            </a:r>
            <a:r>
              <a:rPr lang="en-US" sz="2800" b="1" err="1">
                <a:solidFill>
                  <a:schemeClr val="bg1"/>
                </a:solidFill>
                <a:latin typeface="Aptos"/>
                <a:cs typeface="Times New Roman"/>
              </a:rPr>
              <a:t>Το</a:t>
            </a:r>
            <a:r>
              <a:rPr lang="en-US" sz="2800" b="1">
                <a:solidFill>
                  <a:schemeClr val="bg1"/>
                </a:solidFill>
                <a:latin typeface="Aptos"/>
                <a:cs typeface="Times New Roman"/>
              </a:rPr>
              <a:t> </a:t>
            </a:r>
            <a:r>
              <a:rPr lang="en-US" sz="2800" b="1" err="1">
                <a:solidFill>
                  <a:schemeClr val="bg1"/>
                </a:solidFill>
                <a:latin typeface="Aptos"/>
                <a:cs typeface="Times New Roman"/>
              </a:rPr>
              <a:t>γυ</a:t>
            </a:r>
            <a:r>
              <a:rPr lang="en-US" sz="2800" b="1">
                <a:solidFill>
                  <a:schemeClr val="bg1"/>
                </a:solidFill>
                <a:latin typeface="Aptos"/>
                <a:cs typeface="Times New Roman"/>
              </a:rPr>
              <a:t>α</a:t>
            </a:r>
            <a:r>
              <a:rPr lang="en-US" sz="2800" b="1" err="1">
                <a:solidFill>
                  <a:schemeClr val="bg1"/>
                </a:solidFill>
                <a:latin typeface="Aptos"/>
                <a:cs typeface="Times New Roman"/>
              </a:rPr>
              <a:t>λί</a:t>
            </a:r>
            <a:r>
              <a:rPr lang="en-US" sz="2800" b="1">
                <a:solidFill>
                  <a:schemeClr val="bg1"/>
                </a:solidFill>
                <a:latin typeface="Aptos"/>
                <a:cs typeface="Times New Roman"/>
              </a:rPr>
              <a:t> π</a:t>
            </a:r>
            <a:r>
              <a:rPr lang="en-US" sz="2800" b="1" err="1">
                <a:solidFill>
                  <a:schemeClr val="bg1"/>
                </a:solidFill>
                <a:latin typeface="Aptos"/>
                <a:cs typeface="Times New Roman"/>
              </a:rPr>
              <a:t>ου</a:t>
            </a:r>
            <a:r>
              <a:rPr lang="en-US" sz="2800" b="1">
                <a:solidFill>
                  <a:schemeClr val="bg1"/>
                </a:solidFill>
                <a:latin typeface="Aptos"/>
                <a:cs typeface="Times New Roman"/>
              </a:rPr>
              <a:t> </a:t>
            </a:r>
            <a:r>
              <a:rPr lang="en-US" sz="2800" b="1" err="1">
                <a:solidFill>
                  <a:schemeClr val="bg1"/>
                </a:solidFill>
                <a:latin typeface="Aptos"/>
                <a:cs typeface="Times New Roman"/>
              </a:rPr>
              <a:t>είν</a:t>
            </a:r>
            <a:r>
              <a:rPr lang="en-US" sz="2800" b="1">
                <a:solidFill>
                  <a:schemeClr val="bg1"/>
                </a:solidFill>
                <a:latin typeface="Aptos"/>
                <a:cs typeface="Times New Roman"/>
              </a:rPr>
              <a:t>αι </a:t>
            </a:r>
            <a:r>
              <a:rPr lang="en-US" sz="2800" b="1" err="1">
                <a:solidFill>
                  <a:schemeClr val="bg1"/>
                </a:solidFill>
                <a:latin typeface="Aptos"/>
                <a:cs typeface="Times New Roman"/>
              </a:rPr>
              <a:t>θρυμμ</a:t>
            </a:r>
            <a:r>
              <a:rPr lang="en-US" sz="2800" b="1">
                <a:solidFill>
                  <a:schemeClr val="bg1"/>
                </a:solidFill>
                <a:latin typeface="Aptos"/>
                <a:cs typeface="Times New Roman"/>
              </a:rPr>
              <a:t>α</a:t>
            </a:r>
            <a:r>
              <a:rPr lang="en-US" sz="2800" b="1" err="1">
                <a:solidFill>
                  <a:schemeClr val="bg1"/>
                </a:solidFill>
                <a:latin typeface="Aptos"/>
                <a:cs typeface="Times New Roman"/>
              </a:rPr>
              <a:t>τισμένο</a:t>
            </a:r>
            <a:r>
              <a:rPr lang="en-US" sz="2800" b="1">
                <a:solidFill>
                  <a:schemeClr val="bg1"/>
                </a:solidFill>
                <a:latin typeface="Aptos"/>
                <a:cs typeface="Times New Roman"/>
              </a:rPr>
              <a:t> και </a:t>
            </a:r>
            <a:r>
              <a:rPr lang="en-US" sz="2800" b="1" err="1">
                <a:solidFill>
                  <a:schemeClr val="bg1"/>
                </a:solidFill>
                <a:latin typeface="Aptos"/>
                <a:cs typeface="Times New Roman"/>
              </a:rPr>
              <a:t>έτοιμο</a:t>
            </a:r>
            <a:r>
              <a:rPr lang="en-US" sz="2800" b="1">
                <a:solidFill>
                  <a:schemeClr val="bg1"/>
                </a:solidFill>
                <a:latin typeface="Aptos"/>
                <a:cs typeface="Times New Roman"/>
              </a:rPr>
              <a:t> να </a:t>
            </a:r>
            <a:r>
              <a:rPr lang="en-US" sz="2800" b="1" err="1">
                <a:solidFill>
                  <a:schemeClr val="bg1"/>
                </a:solidFill>
                <a:latin typeface="Aptos"/>
                <a:cs typeface="Times New Roman"/>
              </a:rPr>
              <a:t>λιώσει</a:t>
            </a:r>
            <a:r>
              <a:rPr lang="en-US" sz="2800" b="1">
                <a:solidFill>
                  <a:schemeClr val="bg1"/>
                </a:solidFill>
                <a:latin typeface="Aptos"/>
                <a:cs typeface="Times New Roman"/>
              </a:rPr>
              <a:t> ξα</a:t>
            </a:r>
            <a:r>
              <a:rPr lang="en-US" sz="2800" b="1" err="1">
                <a:solidFill>
                  <a:schemeClr val="bg1"/>
                </a:solidFill>
                <a:latin typeface="Aptos"/>
                <a:cs typeface="Times New Roman"/>
              </a:rPr>
              <a:t>νά</a:t>
            </a:r>
            <a:r>
              <a:rPr lang="en-US" sz="2800" b="1">
                <a:solidFill>
                  <a:schemeClr val="bg1"/>
                </a:solidFill>
                <a:latin typeface="Aptos"/>
                <a:cs typeface="Times New Roman"/>
              </a:rPr>
              <a:t>, </a:t>
            </a:r>
            <a:r>
              <a:rPr lang="en-US" sz="2800" b="1" err="1">
                <a:solidFill>
                  <a:schemeClr val="bg1"/>
                </a:solidFill>
                <a:latin typeface="Aptos"/>
                <a:cs typeface="Times New Roman"/>
              </a:rPr>
              <a:t>ονομάζετ</a:t>
            </a:r>
            <a:r>
              <a:rPr lang="en-US" sz="2800" b="1">
                <a:solidFill>
                  <a:schemeClr val="bg1"/>
                </a:solidFill>
                <a:latin typeface="Aptos"/>
                <a:cs typeface="Times New Roman"/>
              </a:rPr>
              <a:t>αι υα</a:t>
            </a:r>
            <a:r>
              <a:rPr lang="en-US" sz="2800" b="1" err="1">
                <a:solidFill>
                  <a:schemeClr val="bg1"/>
                </a:solidFill>
                <a:latin typeface="Aptos"/>
                <a:cs typeface="Times New Roman"/>
              </a:rPr>
              <a:t>λόθρ</a:t>
            </a:r>
            <a:r>
              <a:rPr lang="en-US" sz="2800" b="1">
                <a:solidFill>
                  <a:schemeClr val="bg1"/>
                </a:solidFill>
                <a:latin typeface="Aptos"/>
                <a:cs typeface="Times New Roman"/>
              </a:rPr>
              <a:t>α</a:t>
            </a:r>
            <a:r>
              <a:rPr lang="en-US" sz="2800" b="1" err="1">
                <a:solidFill>
                  <a:schemeClr val="bg1"/>
                </a:solidFill>
                <a:latin typeface="Aptos"/>
                <a:cs typeface="Times New Roman"/>
              </a:rPr>
              <a:t>υσμ</a:t>
            </a:r>
            <a:r>
              <a:rPr lang="en-US" sz="2800" b="1">
                <a:solidFill>
                  <a:schemeClr val="bg1"/>
                </a:solidFill>
                <a:latin typeface="Aptos"/>
                <a:cs typeface="Times New Roman"/>
              </a:rPr>
              <a:t>α.</a:t>
            </a:r>
            <a:r>
              <a:rPr lang="en-US" sz="2800" b="1">
                <a:solidFill>
                  <a:schemeClr val="bg1"/>
                </a:solidFill>
                <a:latin typeface="Aptos"/>
                <a:ea typeface="+mn-lt"/>
                <a:cs typeface="Times New Roman"/>
              </a:rPr>
              <a:t> </a:t>
            </a:r>
            <a:endParaRPr lang="en-US" sz="2400" b="1">
              <a:solidFill>
                <a:schemeClr val="bg1"/>
              </a:solidFill>
              <a:latin typeface="Aptos"/>
              <a:ea typeface="+mn-lt"/>
              <a:cs typeface="Times New Roman"/>
            </a:endParaRPr>
          </a:p>
          <a:p>
            <a:r>
              <a:rPr lang="en-US" sz="2800" b="1" err="1">
                <a:solidFill>
                  <a:schemeClr val="bg1"/>
                </a:solidFill>
                <a:ea typeface="+mn-lt"/>
                <a:cs typeface="+mn-lt"/>
              </a:rPr>
              <a:t>Γι</a:t>
            </a:r>
            <a:r>
              <a:rPr lang="en-US" sz="2800" b="1">
                <a:solidFill>
                  <a:schemeClr val="bg1"/>
                </a:solidFill>
                <a:ea typeface="+mn-lt"/>
                <a:cs typeface="+mn-lt"/>
              </a:rPr>
              <a:t>α να ανα</a:t>
            </a:r>
            <a:r>
              <a:rPr lang="en-US" sz="2800" b="1" err="1">
                <a:solidFill>
                  <a:schemeClr val="bg1"/>
                </a:solidFill>
                <a:ea typeface="+mn-lt"/>
                <a:cs typeface="+mn-lt"/>
              </a:rPr>
              <a:t>κυκλωθούν</a:t>
            </a:r>
            <a:r>
              <a:rPr lang="en-US" sz="2800" b="1">
                <a:solidFill>
                  <a:schemeClr val="bg1"/>
                </a:solidFill>
                <a:ea typeface="+mn-lt"/>
                <a:cs typeface="+mn-lt"/>
              </a:rPr>
              <a:t>, τα απ</a:t>
            </a:r>
            <a:r>
              <a:rPr lang="en-US" sz="2800" b="1" err="1">
                <a:solidFill>
                  <a:schemeClr val="bg1"/>
                </a:solidFill>
                <a:ea typeface="+mn-lt"/>
                <a:cs typeface="+mn-lt"/>
              </a:rPr>
              <a:t>ορρίμμ</a:t>
            </a:r>
            <a:r>
              <a:rPr lang="en-US" sz="2800" b="1">
                <a:solidFill>
                  <a:schemeClr val="bg1"/>
                </a:solidFill>
                <a:ea typeface="+mn-lt"/>
                <a:cs typeface="+mn-lt"/>
              </a:rPr>
              <a:t>ατα </a:t>
            </a:r>
            <a:r>
              <a:rPr lang="en-US" sz="2800" b="1" err="1">
                <a:solidFill>
                  <a:schemeClr val="bg1"/>
                </a:solidFill>
                <a:ea typeface="+mn-lt"/>
                <a:cs typeface="+mn-lt"/>
              </a:rPr>
              <a:t>γυ</a:t>
            </a:r>
            <a:r>
              <a:rPr lang="en-US" sz="2800" b="1">
                <a:solidFill>
                  <a:schemeClr val="bg1"/>
                </a:solidFill>
                <a:ea typeface="+mn-lt"/>
                <a:cs typeface="+mn-lt"/>
              </a:rPr>
              <a:t>α</a:t>
            </a:r>
            <a:r>
              <a:rPr lang="en-US" sz="2800" b="1" err="1">
                <a:solidFill>
                  <a:schemeClr val="bg1"/>
                </a:solidFill>
                <a:ea typeface="+mn-lt"/>
                <a:cs typeface="+mn-lt"/>
              </a:rPr>
              <a:t>λιού</a:t>
            </a:r>
            <a:r>
              <a:rPr lang="en-US" sz="2800" b="1">
                <a:solidFill>
                  <a:schemeClr val="bg1"/>
                </a:solidFill>
                <a:ea typeface="+mn-lt"/>
                <a:cs typeface="+mn-lt"/>
              </a:rPr>
              <a:t> π</a:t>
            </a:r>
            <a:r>
              <a:rPr lang="en-US" sz="2800" b="1" err="1">
                <a:solidFill>
                  <a:schemeClr val="bg1"/>
                </a:solidFill>
                <a:ea typeface="+mn-lt"/>
                <a:cs typeface="+mn-lt"/>
              </a:rPr>
              <a:t>ρέ</a:t>
            </a:r>
            <a:r>
              <a:rPr lang="en-US" sz="2800" b="1">
                <a:solidFill>
                  <a:schemeClr val="bg1"/>
                </a:solidFill>
                <a:ea typeface="+mn-lt"/>
                <a:cs typeface="+mn-lt"/>
              </a:rPr>
              <a:t>π</a:t>
            </a:r>
            <a:r>
              <a:rPr lang="en-US" sz="2800" b="1" err="1">
                <a:solidFill>
                  <a:schemeClr val="bg1"/>
                </a:solidFill>
                <a:ea typeface="+mn-lt"/>
                <a:cs typeface="+mn-lt"/>
              </a:rPr>
              <a:t>ει</a:t>
            </a:r>
            <a:r>
              <a:rPr lang="en-US" sz="2800" b="1">
                <a:solidFill>
                  <a:schemeClr val="bg1"/>
                </a:solidFill>
                <a:ea typeface="+mn-lt"/>
                <a:cs typeface="+mn-lt"/>
              </a:rPr>
              <a:t> να καθα</a:t>
            </a:r>
            <a:r>
              <a:rPr lang="en-US" sz="2800" b="1" err="1">
                <a:solidFill>
                  <a:schemeClr val="bg1"/>
                </a:solidFill>
                <a:ea typeface="+mn-lt"/>
                <a:cs typeface="+mn-lt"/>
              </a:rPr>
              <a:t>ριστούν</a:t>
            </a:r>
            <a:r>
              <a:rPr lang="en-US" sz="2800" b="1">
                <a:solidFill>
                  <a:schemeClr val="bg1"/>
                </a:solidFill>
                <a:ea typeface="+mn-lt"/>
                <a:cs typeface="+mn-lt"/>
              </a:rPr>
              <a:t> από </a:t>
            </a:r>
            <a:r>
              <a:rPr lang="en-US" sz="2800" b="1" err="1">
                <a:solidFill>
                  <a:schemeClr val="bg1"/>
                </a:solidFill>
                <a:ea typeface="+mn-lt"/>
                <a:cs typeface="+mn-lt"/>
              </a:rPr>
              <a:t>τη</a:t>
            </a:r>
            <a:r>
              <a:rPr lang="en-US" sz="2800" b="1">
                <a:solidFill>
                  <a:schemeClr val="bg1"/>
                </a:solidFill>
                <a:ea typeface="+mn-lt"/>
                <a:cs typeface="+mn-lt"/>
              </a:rPr>
              <a:t> </a:t>
            </a:r>
            <a:r>
              <a:rPr lang="en-US" sz="2800" b="1" err="1">
                <a:solidFill>
                  <a:schemeClr val="bg1"/>
                </a:solidFill>
                <a:ea typeface="+mn-lt"/>
                <a:cs typeface="+mn-lt"/>
              </a:rPr>
              <a:t>μόλυνση</a:t>
            </a:r>
            <a:r>
              <a:rPr lang="en-US" sz="2800" b="1">
                <a:solidFill>
                  <a:schemeClr val="bg1"/>
                </a:solidFill>
                <a:ea typeface="+mn-lt"/>
                <a:cs typeface="+mn-lt"/>
              </a:rPr>
              <a:t>. </a:t>
            </a:r>
            <a:r>
              <a:rPr lang="en-US" sz="2800" b="1" err="1">
                <a:solidFill>
                  <a:schemeClr val="bg1"/>
                </a:solidFill>
                <a:ea typeface="+mn-lt"/>
                <a:cs typeface="+mn-lt"/>
              </a:rPr>
              <a:t>Στη</a:t>
            </a:r>
            <a:r>
              <a:rPr lang="en-US" sz="2800" b="1">
                <a:solidFill>
                  <a:schemeClr val="bg1"/>
                </a:solidFill>
                <a:ea typeface="+mn-lt"/>
                <a:cs typeface="+mn-lt"/>
              </a:rPr>
              <a:t> </a:t>
            </a:r>
            <a:r>
              <a:rPr lang="en-US" sz="2800" b="1" err="1">
                <a:solidFill>
                  <a:schemeClr val="bg1"/>
                </a:solidFill>
                <a:ea typeface="+mn-lt"/>
                <a:cs typeface="+mn-lt"/>
              </a:rPr>
              <a:t>συνέχει</a:t>
            </a:r>
            <a:r>
              <a:rPr lang="en-US" sz="2800" b="1">
                <a:solidFill>
                  <a:schemeClr val="bg1"/>
                </a:solidFill>
                <a:ea typeface="+mn-lt"/>
                <a:cs typeface="+mn-lt"/>
              </a:rPr>
              <a:t>α, α</a:t>
            </a:r>
            <a:r>
              <a:rPr lang="en-US" sz="2800" b="1" err="1">
                <a:solidFill>
                  <a:schemeClr val="bg1"/>
                </a:solidFill>
                <a:ea typeface="+mn-lt"/>
                <a:cs typeface="+mn-lt"/>
              </a:rPr>
              <a:t>νάλογ</a:t>
            </a:r>
            <a:r>
              <a:rPr lang="en-US" sz="2800" b="1">
                <a:solidFill>
                  <a:schemeClr val="bg1"/>
                </a:solidFill>
                <a:ea typeface="+mn-lt"/>
                <a:cs typeface="+mn-lt"/>
              </a:rPr>
              <a:t>α </a:t>
            </a:r>
            <a:r>
              <a:rPr lang="en-US" sz="2800" b="1" err="1">
                <a:solidFill>
                  <a:schemeClr val="bg1"/>
                </a:solidFill>
                <a:ea typeface="+mn-lt"/>
                <a:cs typeface="+mn-lt"/>
              </a:rPr>
              <a:t>με</a:t>
            </a:r>
            <a:r>
              <a:rPr lang="en-US" sz="2800" b="1">
                <a:solidFill>
                  <a:schemeClr val="bg1"/>
                </a:solidFill>
                <a:ea typeface="+mn-lt"/>
                <a:cs typeface="+mn-lt"/>
              </a:rPr>
              <a:t> </a:t>
            </a:r>
            <a:r>
              <a:rPr lang="en-US" sz="2800" b="1" err="1">
                <a:solidFill>
                  <a:schemeClr val="bg1"/>
                </a:solidFill>
                <a:ea typeface="+mn-lt"/>
                <a:cs typeface="+mn-lt"/>
              </a:rPr>
              <a:t>την</a:t>
            </a:r>
            <a:r>
              <a:rPr lang="en-US" sz="2800" b="1">
                <a:solidFill>
                  <a:schemeClr val="bg1"/>
                </a:solidFill>
                <a:ea typeface="+mn-lt"/>
                <a:cs typeface="+mn-lt"/>
              </a:rPr>
              <a:t> </a:t>
            </a:r>
            <a:r>
              <a:rPr lang="en-US" sz="2800" b="1" err="1">
                <a:solidFill>
                  <a:schemeClr val="bg1"/>
                </a:solidFill>
                <a:ea typeface="+mn-lt"/>
                <a:cs typeface="+mn-lt"/>
              </a:rPr>
              <a:t>τελική</a:t>
            </a:r>
            <a:r>
              <a:rPr lang="en-US" sz="2800" b="1">
                <a:solidFill>
                  <a:schemeClr val="bg1"/>
                </a:solidFill>
                <a:ea typeface="+mn-lt"/>
                <a:cs typeface="+mn-lt"/>
              </a:rPr>
              <a:t> </a:t>
            </a:r>
            <a:r>
              <a:rPr lang="en-US" sz="2800" b="1" err="1">
                <a:solidFill>
                  <a:schemeClr val="bg1"/>
                </a:solidFill>
                <a:ea typeface="+mn-lt"/>
                <a:cs typeface="+mn-lt"/>
              </a:rPr>
              <a:t>χρήση</a:t>
            </a:r>
            <a:r>
              <a:rPr lang="en-US" sz="2800" b="1">
                <a:solidFill>
                  <a:schemeClr val="bg1"/>
                </a:solidFill>
                <a:ea typeface="+mn-lt"/>
                <a:cs typeface="+mn-lt"/>
              </a:rPr>
              <a:t> και </a:t>
            </a:r>
            <a:r>
              <a:rPr lang="en-US" sz="2800" b="1" err="1">
                <a:solidFill>
                  <a:schemeClr val="bg1"/>
                </a:solidFill>
                <a:ea typeface="+mn-lt"/>
                <a:cs typeface="+mn-lt"/>
              </a:rPr>
              <a:t>τις</a:t>
            </a:r>
            <a:r>
              <a:rPr lang="en-US" sz="2800" b="1">
                <a:solidFill>
                  <a:schemeClr val="bg1"/>
                </a:solidFill>
                <a:ea typeface="+mn-lt"/>
                <a:cs typeface="+mn-lt"/>
              </a:rPr>
              <a:t> </a:t>
            </a:r>
            <a:r>
              <a:rPr lang="en-US" sz="2800" b="1" err="1">
                <a:solidFill>
                  <a:schemeClr val="bg1"/>
                </a:solidFill>
                <a:ea typeface="+mn-lt"/>
                <a:cs typeface="+mn-lt"/>
              </a:rPr>
              <a:t>το</a:t>
            </a:r>
            <a:r>
              <a:rPr lang="en-US" sz="2800" b="1">
                <a:solidFill>
                  <a:schemeClr val="bg1"/>
                </a:solidFill>
                <a:ea typeface="+mn-lt"/>
                <a:cs typeface="+mn-lt"/>
              </a:rPr>
              <a:t>π</a:t>
            </a:r>
            <a:r>
              <a:rPr lang="en-US" sz="2800" b="1" err="1">
                <a:solidFill>
                  <a:schemeClr val="bg1"/>
                </a:solidFill>
                <a:ea typeface="+mn-lt"/>
                <a:cs typeface="+mn-lt"/>
              </a:rPr>
              <a:t>ικές</a:t>
            </a:r>
            <a:r>
              <a:rPr lang="en-US" sz="2800" b="1">
                <a:solidFill>
                  <a:schemeClr val="bg1"/>
                </a:solidFill>
                <a:ea typeface="+mn-lt"/>
                <a:cs typeface="+mn-lt"/>
              </a:rPr>
              <a:t> </a:t>
            </a:r>
            <a:r>
              <a:rPr lang="en-US" sz="2800" b="1" err="1">
                <a:solidFill>
                  <a:schemeClr val="bg1"/>
                </a:solidFill>
                <a:ea typeface="+mn-lt"/>
                <a:cs typeface="+mn-lt"/>
              </a:rPr>
              <a:t>δυν</a:t>
            </a:r>
            <a:r>
              <a:rPr lang="en-US" sz="2800" b="1">
                <a:solidFill>
                  <a:schemeClr val="bg1"/>
                </a:solidFill>
                <a:ea typeface="+mn-lt"/>
                <a:cs typeface="+mn-lt"/>
              </a:rPr>
              <a:t>α</a:t>
            </a:r>
            <a:r>
              <a:rPr lang="en-US" sz="2800" b="1" err="1">
                <a:solidFill>
                  <a:schemeClr val="bg1"/>
                </a:solidFill>
                <a:ea typeface="+mn-lt"/>
                <a:cs typeface="+mn-lt"/>
              </a:rPr>
              <a:t>τότητες</a:t>
            </a:r>
            <a:r>
              <a:rPr lang="en-US" sz="2800" b="1">
                <a:solidFill>
                  <a:schemeClr val="bg1"/>
                </a:solidFill>
                <a:ea typeface="+mn-lt"/>
                <a:cs typeface="+mn-lt"/>
              </a:rPr>
              <a:t> επ</a:t>
            </a:r>
            <a:r>
              <a:rPr lang="en-US" sz="2800" b="1" err="1">
                <a:solidFill>
                  <a:schemeClr val="bg1"/>
                </a:solidFill>
                <a:ea typeface="+mn-lt"/>
                <a:cs typeface="+mn-lt"/>
              </a:rPr>
              <a:t>εξεργ</a:t>
            </a:r>
            <a:r>
              <a:rPr lang="en-US" sz="2800" b="1">
                <a:solidFill>
                  <a:schemeClr val="bg1"/>
                </a:solidFill>
                <a:ea typeface="+mn-lt"/>
                <a:cs typeface="+mn-lt"/>
              </a:rPr>
              <a:t>α</a:t>
            </a:r>
            <a:r>
              <a:rPr lang="en-US" sz="2800" b="1" err="1">
                <a:solidFill>
                  <a:schemeClr val="bg1"/>
                </a:solidFill>
                <a:ea typeface="+mn-lt"/>
                <a:cs typeface="+mn-lt"/>
              </a:rPr>
              <a:t>σί</a:t>
            </a:r>
            <a:r>
              <a:rPr lang="en-US" sz="2800" b="1">
                <a:solidFill>
                  <a:schemeClr val="bg1"/>
                </a:solidFill>
                <a:ea typeface="+mn-lt"/>
                <a:cs typeface="+mn-lt"/>
              </a:rPr>
              <a:t>ας, μπ</a:t>
            </a:r>
            <a:r>
              <a:rPr lang="en-US" sz="2800" b="1" err="1">
                <a:solidFill>
                  <a:schemeClr val="bg1"/>
                </a:solidFill>
                <a:ea typeface="+mn-lt"/>
                <a:cs typeface="+mn-lt"/>
              </a:rPr>
              <a:t>ορεί</a:t>
            </a:r>
            <a:r>
              <a:rPr lang="en-US" sz="2800" b="1">
                <a:solidFill>
                  <a:schemeClr val="bg1"/>
                </a:solidFill>
                <a:ea typeface="+mn-lt"/>
                <a:cs typeface="+mn-lt"/>
              </a:rPr>
              <a:t> να π</a:t>
            </a:r>
            <a:r>
              <a:rPr lang="en-US" sz="2800" b="1" err="1">
                <a:solidFill>
                  <a:schemeClr val="bg1"/>
                </a:solidFill>
                <a:ea typeface="+mn-lt"/>
                <a:cs typeface="+mn-lt"/>
              </a:rPr>
              <a:t>ρέ</a:t>
            </a:r>
            <a:r>
              <a:rPr lang="en-US" sz="2800" b="1">
                <a:solidFill>
                  <a:schemeClr val="bg1"/>
                </a:solidFill>
                <a:ea typeface="+mn-lt"/>
                <a:cs typeface="+mn-lt"/>
              </a:rPr>
              <a:t>π</a:t>
            </a:r>
            <a:r>
              <a:rPr lang="en-US" sz="2800" b="1" err="1">
                <a:solidFill>
                  <a:schemeClr val="bg1"/>
                </a:solidFill>
                <a:ea typeface="+mn-lt"/>
                <a:cs typeface="+mn-lt"/>
              </a:rPr>
              <a:t>ει</a:t>
            </a:r>
            <a:r>
              <a:rPr lang="en-US" sz="2800" b="1">
                <a:solidFill>
                  <a:schemeClr val="bg1"/>
                </a:solidFill>
                <a:ea typeface="+mn-lt"/>
                <a:cs typeface="+mn-lt"/>
              </a:rPr>
              <a:t> να τα </a:t>
            </a:r>
            <a:r>
              <a:rPr lang="en-US" sz="2800" b="1" err="1">
                <a:solidFill>
                  <a:schemeClr val="bg1"/>
                </a:solidFill>
                <a:ea typeface="+mn-lt"/>
                <a:cs typeface="+mn-lt"/>
              </a:rPr>
              <a:t>χωρίσουμε</a:t>
            </a:r>
            <a:r>
              <a:rPr lang="en-US" sz="2800" b="1">
                <a:solidFill>
                  <a:schemeClr val="bg1"/>
                </a:solidFill>
                <a:ea typeface="+mn-lt"/>
                <a:cs typeface="+mn-lt"/>
              </a:rPr>
              <a:t> </a:t>
            </a:r>
            <a:r>
              <a:rPr lang="en-US" sz="2800" b="1" err="1">
                <a:solidFill>
                  <a:schemeClr val="bg1"/>
                </a:solidFill>
                <a:ea typeface="+mn-lt"/>
                <a:cs typeface="+mn-lt"/>
              </a:rPr>
              <a:t>σε</a:t>
            </a:r>
            <a:r>
              <a:rPr lang="en-US" sz="2800" b="1">
                <a:solidFill>
                  <a:schemeClr val="bg1"/>
                </a:solidFill>
                <a:ea typeface="+mn-lt"/>
                <a:cs typeface="+mn-lt"/>
              </a:rPr>
              <a:t> </a:t>
            </a:r>
            <a:r>
              <a:rPr lang="en-US" sz="2800" b="1" err="1">
                <a:solidFill>
                  <a:schemeClr val="bg1"/>
                </a:solidFill>
                <a:ea typeface="+mn-lt"/>
                <a:cs typeface="+mn-lt"/>
              </a:rPr>
              <a:t>δι</a:t>
            </a:r>
            <a:r>
              <a:rPr lang="en-US" sz="2800" b="1">
                <a:solidFill>
                  <a:schemeClr val="bg1"/>
                </a:solidFill>
                <a:ea typeface="+mn-lt"/>
                <a:cs typeface="+mn-lt"/>
              </a:rPr>
              <a:t>α</a:t>
            </a:r>
            <a:r>
              <a:rPr lang="en-US" sz="2800" b="1" err="1">
                <a:solidFill>
                  <a:schemeClr val="bg1"/>
                </a:solidFill>
                <a:ea typeface="+mn-lt"/>
                <a:cs typeface="+mn-lt"/>
              </a:rPr>
              <a:t>φορετικά</a:t>
            </a:r>
            <a:r>
              <a:rPr lang="en-US" sz="2800" b="1">
                <a:solidFill>
                  <a:schemeClr val="bg1"/>
                </a:solidFill>
                <a:ea typeface="+mn-lt"/>
                <a:cs typeface="+mn-lt"/>
              </a:rPr>
              <a:t> </a:t>
            </a:r>
            <a:r>
              <a:rPr lang="en-US" sz="2800" b="1" err="1">
                <a:solidFill>
                  <a:schemeClr val="bg1"/>
                </a:solidFill>
                <a:ea typeface="+mn-lt"/>
                <a:cs typeface="+mn-lt"/>
              </a:rPr>
              <a:t>μεγέθη</a:t>
            </a:r>
            <a:r>
              <a:rPr lang="en-US" sz="2800" b="1">
                <a:solidFill>
                  <a:schemeClr val="bg1"/>
                </a:solidFill>
                <a:ea typeface="+mn-lt"/>
                <a:cs typeface="+mn-lt"/>
              </a:rPr>
              <a:t> και </a:t>
            </a:r>
            <a:r>
              <a:rPr lang="en-US" sz="2800" b="1" err="1">
                <a:solidFill>
                  <a:schemeClr val="bg1"/>
                </a:solidFill>
                <a:ea typeface="+mn-lt"/>
                <a:cs typeface="+mn-lt"/>
              </a:rPr>
              <a:t>χρώμ</a:t>
            </a:r>
            <a:r>
              <a:rPr lang="en-US" sz="2800" b="1">
                <a:solidFill>
                  <a:schemeClr val="bg1"/>
                </a:solidFill>
                <a:ea typeface="+mn-lt"/>
                <a:cs typeface="+mn-lt"/>
              </a:rPr>
              <a:t>ατα</a:t>
            </a:r>
            <a:r>
              <a:rPr lang="en-US" sz="2800">
                <a:solidFill>
                  <a:schemeClr val="bg1"/>
                </a:solidFill>
                <a:ea typeface="+mn-lt"/>
                <a:cs typeface="+mn-lt"/>
              </a:rPr>
              <a:t>.</a:t>
            </a:r>
            <a:endParaRPr lang="en-US" sz="2400" b="1">
              <a:solidFill>
                <a:schemeClr val="bg1"/>
              </a:solidFill>
              <a:latin typeface="Aptos"/>
              <a:cs typeface="Times New Roman"/>
            </a:endParaRPr>
          </a:p>
        </p:txBody>
      </p:sp>
      <p:pic>
        <p:nvPicPr>
          <p:cNvPr id="12" name="Εικόνα 11" descr="Εικόνα που περιέχει φλόγα, ζέστη, κτίριο, φωτιά&#10;&#10;Το περιεχόμενο που δημιουργείται από τεχνητή νοημοσύνη μπορεί να μην είναι σωστό.">
            <a:extLst>
              <a:ext uri="{FF2B5EF4-FFF2-40B4-BE49-F238E27FC236}">
                <a16:creationId xmlns:a16="http://schemas.microsoft.com/office/drawing/2014/main" id="{652707A5-74D8-B2FD-8C4E-55F5BE3B3EA8}"/>
              </a:ext>
            </a:extLst>
          </p:cNvPr>
          <p:cNvPicPr>
            <a:picLocks noChangeAspect="1"/>
          </p:cNvPicPr>
          <p:nvPr/>
        </p:nvPicPr>
        <p:blipFill>
          <a:blip r:embed="rId8"/>
          <a:stretch>
            <a:fillRect/>
          </a:stretch>
        </p:blipFill>
        <p:spPr>
          <a:xfrm>
            <a:off x="4541661" y="5365574"/>
            <a:ext cx="4308122" cy="1446743"/>
          </a:xfrm>
          <a:prstGeom prst="rect">
            <a:avLst/>
          </a:prstGeom>
        </p:spPr>
      </p:pic>
    </p:spTree>
    <p:extLst>
      <p:ext uri="{BB962C8B-B14F-4D97-AF65-F5344CB8AC3E}">
        <p14:creationId xmlns:p14="http://schemas.microsoft.com/office/powerpoint/2010/main" val="220548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302D7BE-F03B-198E-DB94-07286B3014EC}"/>
              </a:ext>
            </a:extLst>
          </p:cNvPr>
          <p:cNvSpPr>
            <a:spLocks noGrp="1"/>
          </p:cNvSpPr>
          <p:nvPr>
            <p:ph type="title"/>
          </p:nvPr>
        </p:nvSpPr>
        <p:spPr>
          <a:xfrm>
            <a:off x="283029" y="365125"/>
            <a:ext cx="11429999" cy="661535"/>
          </a:xfrm>
        </p:spPr>
        <p:txBody>
          <a:bodyPr>
            <a:normAutofit fontScale="90000"/>
          </a:bodyPr>
          <a:lstStyle/>
          <a:p>
            <a:r>
              <a:rPr lang="el-GR"/>
              <a:t>11. Χρησιμοποιώ ξανά:</a:t>
            </a:r>
          </a:p>
        </p:txBody>
      </p:sp>
      <p:pic>
        <p:nvPicPr>
          <p:cNvPr id="4" name="Picture 3" descr="What You Can Do At Home To Reduce, Reuse, and Recycle">
            <a:extLst>
              <a:ext uri="{FF2B5EF4-FFF2-40B4-BE49-F238E27FC236}">
                <a16:creationId xmlns:a16="http://schemas.microsoft.com/office/drawing/2014/main" id="{A70557C1-E066-84DD-E6ED-E2242134F336}"/>
              </a:ext>
            </a:extLst>
          </p:cNvPr>
          <p:cNvPicPr>
            <a:picLocks noChangeAspect="1"/>
          </p:cNvPicPr>
          <p:nvPr/>
        </p:nvPicPr>
        <p:blipFill>
          <a:blip r:embed="rId2"/>
          <a:stretch>
            <a:fillRect/>
          </a:stretch>
        </p:blipFill>
        <p:spPr>
          <a:xfrm>
            <a:off x="7542412" y="4749073"/>
            <a:ext cx="4656620" cy="1933050"/>
          </a:xfrm>
          <a:prstGeom prst="rect">
            <a:avLst/>
          </a:prstGeom>
        </p:spPr>
      </p:pic>
      <p:sp>
        <p:nvSpPr>
          <p:cNvPr id="6" name="Θέση περιεχομένου 5">
            <a:extLst>
              <a:ext uri="{FF2B5EF4-FFF2-40B4-BE49-F238E27FC236}">
                <a16:creationId xmlns:a16="http://schemas.microsoft.com/office/drawing/2014/main" id="{CB682908-5780-4238-CA12-FB8158CFF1F6}"/>
              </a:ext>
            </a:extLst>
          </p:cNvPr>
          <p:cNvSpPr>
            <a:spLocks noGrp="1"/>
          </p:cNvSpPr>
          <p:nvPr>
            <p:ph idx="1"/>
          </p:nvPr>
        </p:nvSpPr>
        <p:spPr>
          <a:xfrm>
            <a:off x="141963" y="691146"/>
            <a:ext cx="11192933" cy="5677782"/>
          </a:xfrm>
        </p:spPr>
        <p:txBody>
          <a:bodyPr vert="horz" lIns="91440" tIns="45720" rIns="91440" bIns="45720" rtlCol="0" anchor="t">
            <a:normAutofit fontScale="92500" lnSpcReduction="20000"/>
          </a:bodyPr>
          <a:lstStyle/>
          <a:p>
            <a:pPr algn="just">
              <a:buFont typeface="Wingdings,Sans-Serif" panose="020B0604020202020204" pitchFamily="34" charset="0"/>
              <a:buChar char="v"/>
            </a:pPr>
            <a:endParaRPr lang="el-GR">
              <a:ea typeface="Calibri"/>
              <a:cs typeface="Calibri"/>
            </a:endParaRPr>
          </a:p>
          <a:p>
            <a:pPr algn="just">
              <a:buFont typeface="Wingdings,Sans-Serif" panose="020B0604020202020204" pitchFamily="34" charset="0"/>
              <a:buChar char="v"/>
            </a:pPr>
            <a:r>
              <a:rPr lang="el-GR" b="1">
                <a:solidFill>
                  <a:schemeClr val="accent2">
                    <a:lumMod val="60000"/>
                    <a:lumOff val="40000"/>
                  </a:schemeClr>
                </a:solidFill>
                <a:ea typeface="+mn-lt"/>
                <a:cs typeface="+mn-lt"/>
              </a:rPr>
              <a:t>Η επαναχρησιμοποίηση είναι μια διαδικασία κατά την οποία οι άνθρωποι </a:t>
            </a:r>
          </a:p>
          <a:p>
            <a:pPr marL="0" indent="0" algn="just">
              <a:buNone/>
            </a:pPr>
            <a:r>
              <a:rPr lang="el-GR" b="1">
                <a:solidFill>
                  <a:schemeClr val="accent2">
                    <a:lumMod val="60000"/>
                    <a:lumOff val="40000"/>
                  </a:schemeClr>
                </a:solidFill>
                <a:ea typeface="+mn-lt"/>
                <a:cs typeface="+mn-lt"/>
              </a:rPr>
              <a:t>μπορούν να χρησιμοποιήσουν υλικά ή προϊόντα για περισσότερες από μία φορές.</a:t>
            </a:r>
            <a:endParaRPr lang="el-GR">
              <a:solidFill>
                <a:schemeClr val="accent2">
                  <a:lumMod val="60000"/>
                  <a:lumOff val="40000"/>
                </a:schemeClr>
              </a:solidFill>
              <a:ea typeface="+mn-lt"/>
              <a:cs typeface="+mn-lt"/>
            </a:endParaRPr>
          </a:p>
          <a:p>
            <a:pPr algn="just">
              <a:buFont typeface="Wingdings,Sans-Serif" panose="020B0604020202020204" pitchFamily="34" charset="0"/>
              <a:buChar char="v"/>
            </a:pPr>
            <a:r>
              <a:rPr lang="el-GR" b="1">
                <a:solidFill>
                  <a:schemeClr val="accent2">
                    <a:lumMod val="49000"/>
                  </a:schemeClr>
                </a:solidFill>
                <a:ea typeface="+mn-lt"/>
                <a:cs typeface="+mn-lt"/>
              </a:rPr>
              <a:t>Τι πετυχαίνουμε με την επαναχρησιμοποίηση;</a:t>
            </a:r>
          </a:p>
          <a:p>
            <a:pPr marL="0" indent="0" algn="just">
              <a:buNone/>
            </a:pPr>
            <a:r>
              <a:rPr lang="el-GR" b="1">
                <a:solidFill>
                  <a:schemeClr val="accent2">
                    <a:lumMod val="60000"/>
                    <a:lumOff val="40000"/>
                  </a:schemeClr>
                </a:solidFill>
                <a:ea typeface="+mn-lt"/>
                <a:cs typeface="+mn-lt"/>
              </a:rPr>
              <a:t>Μείωση αποβλήτων και ρύπανσης, εξοικονόμηση φυσικών πόρων και ενέργειας </a:t>
            </a:r>
            <a:endParaRPr lang="en-US" b="1">
              <a:solidFill>
                <a:schemeClr val="accent2">
                  <a:lumMod val="60000"/>
                  <a:lumOff val="40000"/>
                </a:schemeClr>
              </a:solidFill>
              <a:ea typeface="+mn-lt"/>
              <a:cs typeface="+mn-lt"/>
            </a:endParaRPr>
          </a:p>
          <a:p>
            <a:pPr algn="just"/>
            <a:endParaRPr lang="el-GR" b="1">
              <a:solidFill>
                <a:schemeClr val="accent2">
                  <a:lumMod val="60000"/>
                  <a:lumOff val="40000"/>
                </a:schemeClr>
              </a:solidFill>
              <a:ea typeface="+mn-lt"/>
              <a:cs typeface="+mn-lt"/>
            </a:endParaRPr>
          </a:p>
          <a:p>
            <a:pPr algn="just">
              <a:buFont typeface="Wingdings,Sans-Serif" panose="020B0604020202020204" pitchFamily="34" charset="0"/>
              <a:buChar char="v"/>
            </a:pPr>
            <a:r>
              <a:rPr lang="el-GR" b="1">
                <a:solidFill>
                  <a:schemeClr val="accent2">
                    <a:lumMod val="49000"/>
                  </a:schemeClr>
                </a:solidFill>
                <a:ea typeface="+mn-lt"/>
                <a:cs typeface="+mn-lt"/>
              </a:rPr>
              <a:t>Υλικά ή προϊόντα που μπορούν να </a:t>
            </a:r>
            <a:r>
              <a:rPr lang="el-GR" b="1" err="1">
                <a:solidFill>
                  <a:schemeClr val="accent2">
                    <a:lumMod val="49000"/>
                  </a:schemeClr>
                </a:solidFill>
                <a:ea typeface="+mn-lt"/>
                <a:cs typeface="+mn-lt"/>
              </a:rPr>
              <a:t>ξανα</a:t>
            </a:r>
            <a:r>
              <a:rPr lang="el-GR" b="1">
                <a:solidFill>
                  <a:schemeClr val="accent2">
                    <a:lumMod val="49000"/>
                  </a:schemeClr>
                </a:solidFill>
                <a:ea typeface="+mn-lt"/>
                <a:cs typeface="+mn-lt"/>
              </a:rPr>
              <a:t>-χρησιμοποιηθούν</a:t>
            </a:r>
          </a:p>
          <a:p>
            <a:pPr marL="0" indent="0" algn="just">
              <a:buNone/>
            </a:pPr>
            <a:r>
              <a:rPr lang="el-GR" b="1">
                <a:solidFill>
                  <a:schemeClr val="accent2">
                    <a:lumMod val="60000"/>
                    <a:lumOff val="40000"/>
                  </a:schemeClr>
                </a:solidFill>
                <a:ea typeface="+mn-lt"/>
                <a:cs typeface="+mn-lt"/>
              </a:rPr>
              <a:t>Τα περισσότερα παλιά αντικείμενα μπορούν να επαναχρησιμοποιηθούν </a:t>
            </a:r>
            <a:endParaRPr lang="en-US" b="1">
              <a:solidFill>
                <a:schemeClr val="accent2">
                  <a:lumMod val="60000"/>
                  <a:lumOff val="40000"/>
                </a:schemeClr>
              </a:solidFill>
              <a:ea typeface="+mn-lt"/>
              <a:cs typeface="+mn-lt"/>
            </a:endParaRPr>
          </a:p>
          <a:p>
            <a:pPr marL="0" indent="0" algn="just">
              <a:buNone/>
            </a:pPr>
            <a:r>
              <a:rPr lang="el-GR" b="1">
                <a:solidFill>
                  <a:schemeClr val="accent2">
                    <a:lumMod val="60000"/>
                    <a:lumOff val="40000"/>
                  </a:schemeClr>
                </a:solidFill>
                <a:ea typeface="+mn-lt"/>
                <a:cs typeface="+mn-lt"/>
              </a:rPr>
              <a:t>με διάφορους τρόπους, όπως:</a:t>
            </a:r>
            <a:endParaRPr lang="en-US" b="1">
              <a:solidFill>
                <a:schemeClr val="accent2">
                  <a:lumMod val="60000"/>
                  <a:lumOff val="40000"/>
                </a:schemeClr>
              </a:solidFill>
              <a:ea typeface="+mn-lt"/>
              <a:cs typeface="+mn-lt"/>
            </a:endParaRPr>
          </a:p>
          <a:p>
            <a:pPr algn="just"/>
            <a:r>
              <a:rPr lang="el-GR" b="1">
                <a:solidFill>
                  <a:schemeClr val="accent2">
                    <a:lumMod val="60000"/>
                    <a:lumOff val="40000"/>
                  </a:schemeClr>
                </a:solidFill>
                <a:ea typeface="+mn-lt"/>
                <a:cs typeface="+mn-lt"/>
              </a:rPr>
              <a:t>Κυπελάκια από γιαούρτι (ως δοχεία αποθήκευσης)</a:t>
            </a:r>
            <a:endParaRPr lang="en-US" b="1">
              <a:solidFill>
                <a:schemeClr val="accent2">
                  <a:lumMod val="60000"/>
                  <a:lumOff val="40000"/>
                </a:schemeClr>
              </a:solidFill>
              <a:ea typeface="+mn-lt"/>
              <a:cs typeface="+mn-lt"/>
            </a:endParaRPr>
          </a:p>
          <a:p>
            <a:pPr algn="just"/>
            <a:r>
              <a:rPr lang="el-GR" b="1">
                <a:solidFill>
                  <a:schemeClr val="accent2">
                    <a:lumMod val="60000"/>
                    <a:lumOff val="40000"/>
                  </a:schemeClr>
                </a:solidFill>
                <a:ea typeface="+mn-lt"/>
                <a:cs typeface="+mn-lt"/>
              </a:rPr>
              <a:t>Παλιές σχολικές τσάντες ή κασετίνες</a:t>
            </a:r>
            <a:endParaRPr lang="en-US" b="1">
              <a:solidFill>
                <a:schemeClr val="accent2">
                  <a:lumMod val="60000"/>
                  <a:lumOff val="40000"/>
                </a:schemeClr>
              </a:solidFill>
              <a:ea typeface="+mn-lt"/>
              <a:cs typeface="+mn-lt"/>
            </a:endParaRPr>
          </a:p>
          <a:p>
            <a:pPr algn="just"/>
            <a:r>
              <a:rPr lang="el-GR" b="1">
                <a:solidFill>
                  <a:schemeClr val="accent2">
                    <a:lumMod val="60000"/>
                    <a:lumOff val="40000"/>
                  </a:schemeClr>
                </a:solidFill>
                <a:ea typeface="+mn-lt"/>
                <a:cs typeface="+mn-lt"/>
              </a:rPr>
              <a:t>Παλιά ποτήρια ή πιάτα </a:t>
            </a:r>
            <a:r>
              <a:rPr lang="el-GR" b="1" err="1">
                <a:solidFill>
                  <a:schemeClr val="accent2">
                    <a:lumMod val="60000"/>
                    <a:lumOff val="40000"/>
                  </a:schemeClr>
                </a:solidFill>
                <a:ea typeface="+mn-lt"/>
                <a:cs typeface="+mn-lt"/>
              </a:rPr>
              <a:t>κ.α</a:t>
            </a:r>
            <a:r>
              <a:rPr lang="el-GR" b="1">
                <a:solidFill>
                  <a:schemeClr val="accent2">
                    <a:lumMod val="60000"/>
                    <a:lumOff val="40000"/>
                  </a:schemeClr>
                </a:solidFill>
                <a:ea typeface="+mn-lt"/>
                <a:cs typeface="+mn-lt"/>
              </a:rPr>
              <a:t>  </a:t>
            </a:r>
            <a:r>
              <a:rPr lang="el-GR">
                <a:ea typeface="+mn-lt"/>
                <a:cs typeface="+mn-lt"/>
              </a:rPr>
              <a:t>     </a:t>
            </a:r>
            <a:r>
              <a:rPr lang="el-GR" sz="2400">
                <a:ea typeface="+mn-lt"/>
                <a:cs typeface="+mn-lt"/>
              </a:rPr>
              <a:t>                </a:t>
            </a:r>
            <a:r>
              <a:rPr lang="el-GR">
                <a:ea typeface="+mn-lt"/>
                <a:cs typeface="+mn-lt"/>
                <a:hlinkClick r:id="rId3"/>
              </a:rPr>
              <a:t>βίντεο</a:t>
            </a:r>
            <a:endParaRPr lang="el-GR">
              <a:ea typeface="Calibri" panose="020F0502020204030204"/>
              <a:cs typeface="Calibri" panose="020F0502020204030204"/>
            </a:endParaRPr>
          </a:p>
        </p:txBody>
      </p:sp>
      <p:pic>
        <p:nvPicPr>
          <p:cNvPr id="3" name="Εικόνα 2">
            <a:extLst>
              <a:ext uri="{FF2B5EF4-FFF2-40B4-BE49-F238E27FC236}">
                <a16:creationId xmlns:a16="http://schemas.microsoft.com/office/drawing/2014/main" id="{261B25A4-552A-EA1E-19FD-D2BCF2DC8E67}"/>
              </a:ext>
            </a:extLst>
          </p:cNvPr>
          <p:cNvPicPr>
            <a:picLocks noChangeAspect="1"/>
          </p:cNvPicPr>
          <p:nvPr/>
        </p:nvPicPr>
        <p:blipFill>
          <a:blip r:embed="rId4"/>
          <a:stretch>
            <a:fillRect/>
          </a:stretch>
        </p:blipFill>
        <p:spPr>
          <a:xfrm>
            <a:off x="8440892" y="51930"/>
            <a:ext cx="3609145" cy="670618"/>
          </a:xfrm>
          <a:prstGeom prst="rect">
            <a:avLst/>
          </a:prstGeom>
        </p:spPr>
      </p:pic>
    </p:spTree>
    <p:extLst>
      <p:ext uri="{BB962C8B-B14F-4D97-AF65-F5344CB8AC3E}">
        <p14:creationId xmlns:p14="http://schemas.microsoft.com/office/powerpoint/2010/main" val="22202447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44CC6E4-9855-1355-14A4-1774BBD98044}"/>
              </a:ext>
            </a:extLst>
          </p:cNvPr>
          <p:cNvSpPr>
            <a:spLocks noGrp="1"/>
          </p:cNvSpPr>
          <p:nvPr>
            <p:ph type="title"/>
          </p:nvPr>
        </p:nvSpPr>
        <p:spPr/>
        <p:txBody>
          <a:bodyPr/>
          <a:lstStyle/>
          <a:p>
            <a:pPr algn="ctr"/>
            <a:r>
              <a:rPr lang="el-GR"/>
              <a:t>12. Αγοράζω ό,τι χρειάζομαι:</a:t>
            </a:r>
          </a:p>
        </p:txBody>
      </p:sp>
      <p:graphicFrame>
        <p:nvGraphicFramePr>
          <p:cNvPr id="4" name="Θέση περιεχομένου 3">
            <a:extLst>
              <a:ext uri="{FF2B5EF4-FFF2-40B4-BE49-F238E27FC236}">
                <a16:creationId xmlns:a16="http://schemas.microsoft.com/office/drawing/2014/main" id="{9F18C226-2B81-C68D-E3BE-7E9E026A692C}"/>
              </a:ext>
            </a:extLst>
          </p:cNvPr>
          <p:cNvGraphicFramePr>
            <a:graphicFrameLocks noGrp="1"/>
          </p:cNvGraphicFramePr>
          <p:nvPr>
            <p:ph idx="1"/>
            <p:extLst>
              <p:ext uri="{D42A27DB-BD31-4B8C-83A1-F6EECF244321}">
                <p14:modId xmlns:p14="http://schemas.microsoft.com/office/powerpoint/2010/main" val="3430530062"/>
              </p:ext>
            </p:extLst>
          </p:nvPr>
        </p:nvGraphicFramePr>
        <p:xfrm>
          <a:off x="838200" y="1825625"/>
          <a:ext cx="8022" cy="24062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TextBox 9">
            <a:extLst>
              <a:ext uri="{FF2B5EF4-FFF2-40B4-BE49-F238E27FC236}">
                <a16:creationId xmlns:a16="http://schemas.microsoft.com/office/drawing/2014/main" id="{F9D76D2A-CADF-6835-7831-AF6F2C626B8D}"/>
              </a:ext>
            </a:extLst>
          </p:cNvPr>
          <p:cNvSpPr txBox="1"/>
          <p:nvPr/>
        </p:nvSpPr>
        <p:spPr>
          <a:xfrm>
            <a:off x="105363" y="1497920"/>
            <a:ext cx="12081859" cy="25853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gn="ctr">
              <a:buFont typeface="Wingdings"/>
              <a:buChar char="v"/>
            </a:pPr>
            <a:r>
              <a:rPr lang="el-GR" sz="2400">
                <a:ea typeface="+mn-lt"/>
                <a:cs typeface="+mn-lt"/>
              </a:rPr>
              <a:t>Δεν παίζουμε με τους μαρκαδόρους του πίνακα, γράφοντας ή ζωγραφίζοντας άσκοπα σε αυτόν. Τους άδειους μαρκαδόρους δεν τους αντικαθιστούμε αλλά τους γεμίζουμε με μελάνι.</a:t>
            </a:r>
            <a:endParaRPr lang="el-GR" sz="2400">
              <a:ea typeface="Calibri"/>
              <a:cs typeface="Calibri"/>
            </a:endParaRPr>
          </a:p>
          <a:p>
            <a:pPr algn="ctr"/>
            <a:endParaRPr lang="el-GR" sz="2400">
              <a:ea typeface="+mn-lt"/>
              <a:cs typeface="+mn-lt"/>
            </a:endParaRPr>
          </a:p>
          <a:p>
            <a:pPr marL="285750" indent="-285750" algn="ctr">
              <a:buFont typeface="Wingdings"/>
              <a:buChar char="v"/>
            </a:pPr>
            <a:r>
              <a:rPr lang="el-GR" sz="2400">
                <a:ea typeface="+mn-lt"/>
                <a:cs typeface="+mn-lt"/>
              </a:rPr>
              <a:t> Δεν αγοράζω τετράδια με πολλά φύλλα. Χρησιμοποιώ τετράδια από ανακυκλωμένο χαρτί.</a:t>
            </a:r>
            <a:endParaRPr lang="el-GR" sz="2400">
              <a:ea typeface="Calibri"/>
              <a:cs typeface="Calibri"/>
            </a:endParaRPr>
          </a:p>
          <a:p>
            <a:pPr marL="285750" indent="-285750" algn="ctr">
              <a:buFont typeface="Wingdings"/>
              <a:buChar char="v"/>
            </a:pPr>
            <a:endParaRPr lang="el-GR" sz="2400">
              <a:solidFill>
                <a:srgbClr val="000000"/>
              </a:solidFill>
              <a:ea typeface="Calibri"/>
              <a:cs typeface="Calibri"/>
            </a:endParaRPr>
          </a:p>
          <a:p>
            <a:pPr marL="285750" indent="-285750" algn="ctr">
              <a:buFont typeface="Wingdings"/>
              <a:buChar char="v"/>
            </a:pPr>
            <a:r>
              <a:rPr lang="el-GR" sz="2400">
                <a:solidFill>
                  <a:srgbClr val="000000"/>
                </a:solidFill>
              </a:rPr>
              <a:t>Δεν αγοράζουμε άσκοπα ό,τι μπορούμε να ξαναχρησιμοποιήσουμε .</a:t>
            </a:r>
            <a:endParaRPr lang="el-GR" sz="2400"/>
          </a:p>
          <a:p>
            <a:pPr marL="285750" indent="-285750" algn="ctr">
              <a:buFont typeface="Wingdings"/>
              <a:buChar char="v"/>
            </a:pPr>
            <a:endParaRPr lang="el-GR">
              <a:solidFill>
                <a:srgbClr val="000000"/>
              </a:solidFill>
            </a:endParaRPr>
          </a:p>
        </p:txBody>
      </p:sp>
      <p:pic>
        <p:nvPicPr>
          <p:cNvPr id="12" name="Εικόνα 11" descr="Υπερκατανάλωση: Ποιους κινδύνους διατρέχουν τα παιδιά αλλά και το  περιβάλλον; | healthweb.gr">
            <a:extLst>
              <a:ext uri="{FF2B5EF4-FFF2-40B4-BE49-F238E27FC236}">
                <a16:creationId xmlns:a16="http://schemas.microsoft.com/office/drawing/2014/main" id="{9C8F1C5F-EF5A-084B-B672-B27038ACD44A}"/>
              </a:ext>
            </a:extLst>
          </p:cNvPr>
          <p:cNvPicPr>
            <a:picLocks noChangeAspect="1"/>
          </p:cNvPicPr>
          <p:nvPr/>
        </p:nvPicPr>
        <p:blipFill>
          <a:blip r:embed="rId7"/>
          <a:stretch>
            <a:fillRect/>
          </a:stretch>
        </p:blipFill>
        <p:spPr>
          <a:xfrm>
            <a:off x="7665156" y="3880058"/>
            <a:ext cx="4347882" cy="2904565"/>
          </a:xfrm>
          <a:prstGeom prst="rect">
            <a:avLst/>
          </a:prstGeom>
        </p:spPr>
      </p:pic>
      <p:pic>
        <p:nvPicPr>
          <p:cNvPr id="13" name="Εικόνα 12" descr="Οχι» στην υπερκατανάλωση -Μια νέα τάση γεννιέται στον κόσμο [εικόνες] -  iefimerida.gr">
            <a:extLst>
              <a:ext uri="{FF2B5EF4-FFF2-40B4-BE49-F238E27FC236}">
                <a16:creationId xmlns:a16="http://schemas.microsoft.com/office/drawing/2014/main" id="{FEDE5349-1F3A-D810-31C1-E085BE8E6FDD}"/>
              </a:ext>
            </a:extLst>
          </p:cNvPr>
          <p:cNvPicPr>
            <a:picLocks noChangeAspect="1"/>
          </p:cNvPicPr>
          <p:nvPr/>
        </p:nvPicPr>
        <p:blipFill>
          <a:blip r:embed="rId8"/>
          <a:stretch>
            <a:fillRect/>
          </a:stretch>
        </p:blipFill>
        <p:spPr>
          <a:xfrm>
            <a:off x="104488" y="3884718"/>
            <a:ext cx="4334599" cy="2908109"/>
          </a:xfrm>
          <a:prstGeom prst="rect">
            <a:avLst/>
          </a:prstGeom>
        </p:spPr>
      </p:pic>
      <p:pic>
        <p:nvPicPr>
          <p:cNvPr id="3" name="Εικόνα 2">
            <a:extLst>
              <a:ext uri="{FF2B5EF4-FFF2-40B4-BE49-F238E27FC236}">
                <a16:creationId xmlns:a16="http://schemas.microsoft.com/office/drawing/2014/main" id="{7707ADFB-D0C3-EEFB-7D7F-78622A6FDE25}"/>
              </a:ext>
            </a:extLst>
          </p:cNvPr>
          <p:cNvPicPr>
            <a:picLocks noChangeAspect="1"/>
          </p:cNvPicPr>
          <p:nvPr/>
        </p:nvPicPr>
        <p:blipFill>
          <a:blip r:embed="rId9"/>
          <a:stretch>
            <a:fillRect/>
          </a:stretch>
        </p:blipFill>
        <p:spPr>
          <a:xfrm>
            <a:off x="8582855" y="29816"/>
            <a:ext cx="3609145" cy="670618"/>
          </a:xfrm>
          <a:prstGeom prst="rect">
            <a:avLst/>
          </a:prstGeom>
        </p:spPr>
      </p:pic>
    </p:spTree>
    <p:extLst>
      <p:ext uri="{BB962C8B-B14F-4D97-AF65-F5344CB8AC3E}">
        <p14:creationId xmlns:p14="http://schemas.microsoft.com/office/powerpoint/2010/main" val="17227332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B79A086-7CDA-3464-679C-0E3DD841011B}"/>
              </a:ext>
            </a:extLst>
          </p:cNvPr>
          <p:cNvSpPr>
            <a:spLocks noGrp="1"/>
          </p:cNvSpPr>
          <p:nvPr>
            <p:ph type="title"/>
          </p:nvPr>
        </p:nvSpPr>
        <p:spPr/>
        <p:txBody>
          <a:bodyPr/>
          <a:lstStyle/>
          <a:p>
            <a:r>
              <a:rPr lang="el-GR"/>
              <a:t>13. Τι μπορώ να κάνω με το φαγητό που περισσεύει;</a:t>
            </a:r>
          </a:p>
        </p:txBody>
      </p:sp>
      <p:sp>
        <p:nvSpPr>
          <p:cNvPr id="3" name="Θέση περιεχομένου 2">
            <a:extLst>
              <a:ext uri="{FF2B5EF4-FFF2-40B4-BE49-F238E27FC236}">
                <a16:creationId xmlns:a16="http://schemas.microsoft.com/office/drawing/2014/main" id="{CC93361A-224F-A169-E09A-733975142D3E}"/>
              </a:ext>
            </a:extLst>
          </p:cNvPr>
          <p:cNvSpPr>
            <a:spLocks noGrp="1"/>
          </p:cNvSpPr>
          <p:nvPr>
            <p:ph idx="1"/>
          </p:nvPr>
        </p:nvSpPr>
        <p:spPr/>
        <p:txBody>
          <a:bodyPr/>
          <a:lstStyle/>
          <a:p>
            <a:endParaRPr lang="el-GR"/>
          </a:p>
        </p:txBody>
      </p:sp>
    </p:spTree>
    <p:extLst>
      <p:ext uri="{BB962C8B-B14F-4D97-AF65-F5344CB8AC3E}">
        <p14:creationId xmlns:p14="http://schemas.microsoft.com/office/powerpoint/2010/main" val="33253160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D2B783EE-0239-4717-BBEA-8C9EAC61C8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5453F187-2DED-226B-CCFF-2B1E2E0441BB}"/>
              </a:ext>
            </a:extLst>
          </p:cNvPr>
          <p:cNvSpPr>
            <a:spLocks noGrp="1"/>
          </p:cNvSpPr>
          <p:nvPr>
            <p:ph type="title"/>
          </p:nvPr>
        </p:nvSpPr>
        <p:spPr>
          <a:xfrm>
            <a:off x="145474" y="-277645"/>
            <a:ext cx="7545106" cy="1367126"/>
          </a:xfrm>
        </p:spPr>
        <p:txBody>
          <a:bodyPr>
            <a:normAutofit/>
          </a:bodyPr>
          <a:lstStyle/>
          <a:p>
            <a:r>
              <a:rPr lang="el-GR"/>
              <a:t>14. Τι είναι η </a:t>
            </a:r>
            <a:r>
              <a:rPr lang="el-GR" err="1"/>
              <a:t>κομποστοποίηση</a:t>
            </a:r>
            <a:r>
              <a:rPr lang="el-GR"/>
              <a:t>;</a:t>
            </a:r>
          </a:p>
        </p:txBody>
      </p:sp>
      <p:sp>
        <p:nvSpPr>
          <p:cNvPr id="21" name="Θέση περιεχομένου 2">
            <a:extLst>
              <a:ext uri="{FF2B5EF4-FFF2-40B4-BE49-F238E27FC236}">
                <a16:creationId xmlns:a16="http://schemas.microsoft.com/office/drawing/2014/main" id="{E4DE57B1-8FAB-4B9D-6C82-74EE89F7053D}"/>
              </a:ext>
            </a:extLst>
          </p:cNvPr>
          <p:cNvSpPr>
            <a:spLocks noGrp="1"/>
          </p:cNvSpPr>
          <p:nvPr>
            <p:ph idx="1"/>
          </p:nvPr>
        </p:nvSpPr>
        <p:spPr>
          <a:xfrm>
            <a:off x="103911" y="661843"/>
            <a:ext cx="7586011" cy="4739265"/>
          </a:xfrm>
        </p:spPr>
        <p:txBody>
          <a:bodyPr vert="horz" lIns="91440" tIns="45720" rIns="91440" bIns="45720" rtlCol="0" anchor="t">
            <a:noAutofit/>
          </a:bodyPr>
          <a:lstStyle/>
          <a:p>
            <a:pPr algn="just"/>
            <a:r>
              <a:rPr lang="el-GR" sz="2400">
                <a:ea typeface="Calibri"/>
                <a:cs typeface="Calibri"/>
              </a:rPr>
              <a:t>Η</a:t>
            </a:r>
            <a:r>
              <a:rPr lang="el-GR" sz="2400">
                <a:solidFill>
                  <a:srgbClr val="FF0000"/>
                </a:solidFill>
                <a:ea typeface="Calibri"/>
                <a:cs typeface="Calibri"/>
              </a:rPr>
              <a:t> </a:t>
            </a:r>
            <a:r>
              <a:rPr lang="el-GR" sz="2400" err="1">
                <a:solidFill>
                  <a:srgbClr val="FF0000"/>
                </a:solidFill>
                <a:ea typeface="Calibri"/>
                <a:cs typeface="Calibri"/>
              </a:rPr>
              <a:t>κομποστοποίηση</a:t>
            </a:r>
            <a:r>
              <a:rPr lang="el-GR" sz="2400">
                <a:ea typeface="Calibri"/>
                <a:cs typeface="Calibri"/>
              </a:rPr>
              <a:t> είναι μια φυσική διαδικασία η οποία μετατρέπει τα οργανικά υλικά σε μια πλούσια σκούρα ουσία. Αυτή η ουσία λέγεται </a:t>
            </a:r>
            <a:r>
              <a:rPr lang="el-GR" sz="2400" err="1">
                <a:ea typeface="Calibri"/>
                <a:cs typeface="Calibri"/>
              </a:rPr>
              <a:t>κομπόστ</a:t>
            </a:r>
            <a:r>
              <a:rPr lang="el-GR" sz="2400">
                <a:ea typeface="Calibri"/>
                <a:cs typeface="Calibri"/>
              </a:rPr>
              <a:t> ή χούμους ή </a:t>
            </a:r>
            <a:r>
              <a:rPr lang="el-GR" sz="2400" err="1">
                <a:ea typeface="Calibri"/>
                <a:cs typeface="Calibri"/>
              </a:rPr>
              <a:t>εδαφοβελτιωτικό</a:t>
            </a:r>
            <a:r>
              <a:rPr lang="el-GR" sz="2400">
                <a:ea typeface="Calibri"/>
                <a:cs typeface="Calibri"/>
              </a:rPr>
              <a:t>. Η </a:t>
            </a:r>
            <a:r>
              <a:rPr lang="el-GR" sz="2400" err="1">
                <a:ea typeface="Calibri"/>
                <a:cs typeface="Calibri"/>
              </a:rPr>
              <a:t>κομποστοποίηση</a:t>
            </a:r>
            <a:r>
              <a:rPr lang="el-GR" sz="2400">
                <a:ea typeface="Calibri"/>
                <a:cs typeface="Calibri"/>
              </a:rPr>
              <a:t> είναι ένας πολύ άμεσος και σημαντικός τρόπος ανακύκλωσης. Έχει υπολογιστεί ότι το 35% των οικιακών απορριμμάτων μπορούν να </a:t>
            </a:r>
            <a:r>
              <a:rPr lang="el-GR" sz="2400" err="1">
                <a:ea typeface="Calibri"/>
                <a:cs typeface="Calibri"/>
              </a:rPr>
              <a:t>κομποστοποιηθούν</a:t>
            </a:r>
            <a:r>
              <a:rPr lang="el-GR" sz="2400">
                <a:ea typeface="Calibri"/>
                <a:cs typeface="Calibri"/>
              </a:rPr>
              <a:t>. Η λέξη </a:t>
            </a:r>
            <a:r>
              <a:rPr lang="el-GR" sz="2400" err="1">
                <a:solidFill>
                  <a:srgbClr val="FF0000"/>
                </a:solidFill>
                <a:ea typeface="Calibri"/>
                <a:cs typeface="Calibri"/>
              </a:rPr>
              <a:t>κομπόστ</a:t>
            </a:r>
            <a:r>
              <a:rPr lang="el-GR" sz="2400">
                <a:ea typeface="Calibri"/>
                <a:cs typeface="Calibri"/>
              </a:rPr>
              <a:t> (</a:t>
            </a:r>
            <a:r>
              <a:rPr lang="el-GR" sz="2400" i="1">
                <a:ea typeface="Calibri"/>
                <a:cs typeface="Calibri"/>
              </a:rPr>
              <a:t>com – </a:t>
            </a:r>
            <a:r>
              <a:rPr lang="el-GR" sz="2400" err="1">
                <a:ea typeface="Calibri"/>
                <a:cs typeface="Calibri"/>
              </a:rPr>
              <a:t>together</a:t>
            </a:r>
            <a:r>
              <a:rPr lang="el-GR" sz="2400">
                <a:ea typeface="Calibri"/>
                <a:cs typeface="Calibri"/>
              </a:rPr>
              <a:t>, μαζί + </a:t>
            </a:r>
            <a:r>
              <a:rPr lang="el-GR" sz="2400" i="1" err="1">
                <a:ea typeface="Calibri"/>
                <a:cs typeface="Calibri"/>
              </a:rPr>
              <a:t>ponere</a:t>
            </a:r>
            <a:r>
              <a:rPr lang="el-GR" sz="2400" i="1">
                <a:ea typeface="Calibri"/>
                <a:cs typeface="Calibri"/>
              </a:rPr>
              <a:t> –</a:t>
            </a:r>
            <a:r>
              <a:rPr lang="el-GR" sz="2400">
                <a:ea typeface="Calibri"/>
                <a:cs typeface="Calibri"/>
              </a:rPr>
              <a:t> </a:t>
            </a:r>
            <a:r>
              <a:rPr lang="el-GR" sz="2400" err="1">
                <a:ea typeface="Calibri"/>
                <a:cs typeface="Calibri"/>
              </a:rPr>
              <a:t>to</a:t>
            </a:r>
            <a:r>
              <a:rPr lang="el-GR" sz="2400">
                <a:ea typeface="Calibri"/>
                <a:cs typeface="Calibri"/>
              </a:rPr>
              <a:t> </a:t>
            </a:r>
            <a:r>
              <a:rPr lang="el-GR" sz="2400" err="1">
                <a:ea typeface="Calibri"/>
                <a:cs typeface="Calibri"/>
              </a:rPr>
              <a:t>place</a:t>
            </a:r>
            <a:r>
              <a:rPr lang="el-GR" sz="2400">
                <a:ea typeface="Calibri"/>
                <a:cs typeface="Calibri"/>
              </a:rPr>
              <a:t>, τοποθετώ)</a:t>
            </a:r>
            <a:endParaRPr lang="en-US" sz="2400">
              <a:solidFill>
                <a:srgbClr val="000000"/>
              </a:solidFill>
              <a:ea typeface="Calibri"/>
              <a:cs typeface="Calibri"/>
            </a:endParaRPr>
          </a:p>
          <a:p>
            <a:pPr algn="just"/>
            <a:r>
              <a:rPr lang="el-GR" sz="2400" b="1">
                <a:solidFill>
                  <a:srgbClr val="FF0000"/>
                </a:solidFill>
                <a:ea typeface="Calibri"/>
                <a:cs typeface="Calibri"/>
              </a:rPr>
              <a:t>Διαδικασία </a:t>
            </a:r>
            <a:r>
              <a:rPr lang="el-GR" sz="2400" b="1" err="1">
                <a:solidFill>
                  <a:srgbClr val="FF0000"/>
                </a:solidFill>
                <a:ea typeface="Calibri"/>
                <a:cs typeface="Calibri"/>
              </a:rPr>
              <a:t>κομποστοποίησης</a:t>
            </a:r>
            <a:r>
              <a:rPr lang="el-GR" sz="2400">
                <a:ea typeface="Calibri"/>
                <a:cs typeface="Calibri"/>
              </a:rPr>
              <a:t>: Κάθε «συστατικό» του μείγματος πρέπει να θρυμματίζεται καλά. Όσο πιο μικρά τα κομμάτια, τόσο πιο εύκολη η αποσύνθεση. Επίσης, μην ξεχνάτε να το ανακατεύετε συχνά (περίπου κάθε τέσσερις ημέρες), όπως και κάθε φορά που θα προσθέτετε καινούρια υλικά στο ήδη υπάρχον </a:t>
            </a:r>
            <a:r>
              <a:rPr lang="el-GR" sz="2400" err="1">
                <a:ea typeface="Calibri"/>
                <a:cs typeface="Calibri"/>
              </a:rPr>
              <a:t>κομπόστ</a:t>
            </a:r>
            <a:r>
              <a:rPr lang="el-GR" sz="2400">
                <a:ea typeface="Calibri"/>
                <a:cs typeface="Calibri"/>
              </a:rPr>
              <a:t>. Αν τα φρέσκα υπολείμματα μένουν εκτεθειμένα στην επιφάνεια, θα αποτελέσουν πηγή οσμών ενώ ο κάδος σας θα συγκεντρώνει στρατιές ζουζουνιών.</a:t>
            </a:r>
            <a:endParaRPr lang="en-US" sz="2400">
              <a:ea typeface="Calibri"/>
              <a:cs typeface="Calibri"/>
            </a:endParaRPr>
          </a:p>
          <a:p>
            <a:endParaRPr lang="el-GR" sz="900">
              <a:ea typeface="Calibri"/>
              <a:cs typeface="Calibri"/>
            </a:endParaRPr>
          </a:p>
        </p:txBody>
      </p:sp>
      <p:sp>
        <p:nvSpPr>
          <p:cNvPr id="25" name="Oval 24">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20569" y="1364732"/>
            <a:ext cx="947488" cy="92178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5" name="Picture 4" descr="A diagram of a plant life cycle&#10;&#10;AI-generated content may be incorrect.">
            <a:extLst>
              <a:ext uri="{FF2B5EF4-FFF2-40B4-BE49-F238E27FC236}">
                <a16:creationId xmlns:a16="http://schemas.microsoft.com/office/drawing/2014/main" id="{6AE5F665-C5E7-27A3-F132-0F4DD79058D5}"/>
              </a:ext>
            </a:extLst>
          </p:cNvPr>
          <p:cNvPicPr>
            <a:picLocks noChangeAspect="1"/>
          </p:cNvPicPr>
          <p:nvPr/>
        </p:nvPicPr>
        <p:blipFill>
          <a:blip r:embed="rId2"/>
          <a:srcRect l="10155" r="11656"/>
          <a:stretch/>
        </p:blipFill>
        <p:spPr>
          <a:xfrm>
            <a:off x="7685129" y="2784071"/>
            <a:ext cx="4278732" cy="4080394"/>
          </a:xfrm>
          <a:custGeom>
            <a:avLst/>
            <a:gdLst/>
            <a:ahLst/>
            <a:cxnLst/>
            <a:rect l="l" t="t" r="r" b="b"/>
            <a:pathLst>
              <a:path w="4290741" h="4130271">
                <a:moveTo>
                  <a:pt x="2503809" y="0"/>
                </a:moveTo>
                <a:cubicBezTo>
                  <a:pt x="3157405" y="0"/>
                  <a:pt x="3752509" y="250434"/>
                  <a:pt x="4198398" y="660580"/>
                </a:cubicBezTo>
                <a:lnTo>
                  <a:pt x="4290741" y="751286"/>
                </a:lnTo>
                <a:lnTo>
                  <a:pt x="4290741" y="4130271"/>
                </a:lnTo>
                <a:lnTo>
                  <a:pt x="604508" y="4130271"/>
                </a:lnTo>
                <a:lnTo>
                  <a:pt x="461940" y="3953232"/>
                </a:lnTo>
                <a:cubicBezTo>
                  <a:pt x="171051" y="3544183"/>
                  <a:pt x="0" y="3043971"/>
                  <a:pt x="0" y="2503809"/>
                </a:cubicBezTo>
                <a:cubicBezTo>
                  <a:pt x="0" y="1120992"/>
                  <a:pt x="1120992" y="0"/>
                  <a:pt x="2503809" y="0"/>
                </a:cubicBezTo>
                <a:close/>
              </a:path>
            </a:pathLst>
          </a:custGeom>
        </p:spPr>
      </p:pic>
      <p:sp>
        <p:nvSpPr>
          <p:cNvPr id="28" name="Arc 27">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4759070" flipV="1">
            <a:off x="6034138" y="-673140"/>
            <a:ext cx="4021193" cy="4021193"/>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36" name="Picture 35" descr="A comparison of different types of garbage&#10;&#10;AI-generated content may be incorrect.">
            <a:extLst>
              <a:ext uri="{FF2B5EF4-FFF2-40B4-BE49-F238E27FC236}">
                <a16:creationId xmlns:a16="http://schemas.microsoft.com/office/drawing/2014/main" id="{056406B8-9E5D-7DD5-9BD6-5EF9DA823AE1}"/>
              </a:ext>
            </a:extLst>
          </p:cNvPr>
          <p:cNvPicPr>
            <a:picLocks noChangeAspect="1"/>
          </p:cNvPicPr>
          <p:nvPr/>
        </p:nvPicPr>
        <p:blipFill>
          <a:blip r:embed="rId3"/>
          <a:stretch>
            <a:fillRect/>
          </a:stretch>
        </p:blipFill>
        <p:spPr>
          <a:xfrm>
            <a:off x="7681537" y="-3782"/>
            <a:ext cx="4513580" cy="2596515"/>
          </a:xfrm>
          <a:prstGeom prst="rect">
            <a:avLst/>
          </a:prstGeom>
        </p:spPr>
      </p:pic>
    </p:spTree>
    <p:extLst>
      <p:ext uri="{BB962C8B-B14F-4D97-AF65-F5344CB8AC3E}">
        <p14:creationId xmlns:p14="http://schemas.microsoft.com/office/powerpoint/2010/main" val="2851209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9869216-8668-84D2-2911-2766804D049C}"/>
              </a:ext>
            </a:extLst>
          </p:cNvPr>
          <p:cNvSpPr>
            <a:spLocks noGrp="1"/>
          </p:cNvSpPr>
          <p:nvPr>
            <p:ph type="title"/>
          </p:nvPr>
        </p:nvSpPr>
        <p:spPr>
          <a:xfrm>
            <a:off x="259" y="454666"/>
            <a:ext cx="8619666" cy="739975"/>
          </a:xfrm>
        </p:spPr>
        <p:txBody>
          <a:bodyPr vert="horz" lIns="91440" tIns="45720" rIns="91440" bIns="45720" rtlCol="0" anchor="t">
            <a:noAutofit/>
          </a:bodyPr>
          <a:lstStyle/>
          <a:p>
            <a:r>
              <a:rPr lang="el-GR" sz="4300" b="1">
                <a:solidFill>
                  <a:srgbClr val="FF0000"/>
                </a:solidFill>
              </a:rPr>
              <a:t>15. Πώς φτιάχνεται το </a:t>
            </a:r>
            <a:r>
              <a:rPr lang="el-GR" sz="4300" b="1" err="1">
                <a:solidFill>
                  <a:srgbClr val="FF0000"/>
                </a:solidFill>
              </a:rPr>
              <a:t>κομπόστ</a:t>
            </a:r>
            <a:r>
              <a:rPr lang="el-GR" sz="4300" b="1">
                <a:solidFill>
                  <a:srgbClr val="FF0000"/>
                </a:solidFill>
              </a:rPr>
              <a:t>;</a:t>
            </a:r>
            <a:endParaRPr lang="el-GR" sz="4300" b="1">
              <a:solidFill>
                <a:srgbClr val="FF0000"/>
              </a:solidFill>
              <a:ea typeface="Calibri Light"/>
              <a:cs typeface="Calibri Light"/>
            </a:endParaRPr>
          </a:p>
        </p:txBody>
      </p:sp>
      <p:pic>
        <p:nvPicPr>
          <p:cNvPr id="4" name="Θέση περιεχομένου 3">
            <a:extLst>
              <a:ext uri="{FF2B5EF4-FFF2-40B4-BE49-F238E27FC236}">
                <a16:creationId xmlns:a16="http://schemas.microsoft.com/office/drawing/2014/main" id="{EABB18E8-BDCB-AB42-13ED-B8D140884F61}"/>
              </a:ext>
            </a:extLst>
          </p:cNvPr>
          <p:cNvPicPr>
            <a:picLocks noGrp="1" noChangeAspect="1"/>
          </p:cNvPicPr>
          <p:nvPr>
            <p:ph type="pic" idx="1"/>
          </p:nvPr>
        </p:nvPicPr>
        <p:blipFill>
          <a:blip r:embed="rId2"/>
          <a:srcRect t="22878" b="22878"/>
          <a:stretch/>
        </p:blipFill>
        <p:spPr>
          <a:xfrm>
            <a:off x="8739188" y="1011615"/>
            <a:ext cx="3450771" cy="5829149"/>
          </a:xfrm>
          <a:noFill/>
        </p:spPr>
      </p:pic>
      <p:sp>
        <p:nvSpPr>
          <p:cNvPr id="9" name="Text Placeholder 3">
            <a:extLst>
              <a:ext uri="{FF2B5EF4-FFF2-40B4-BE49-F238E27FC236}">
                <a16:creationId xmlns:a16="http://schemas.microsoft.com/office/drawing/2014/main" id="{F928A6D7-3E24-D8B7-A8CC-86C209F836BC}"/>
              </a:ext>
            </a:extLst>
          </p:cNvPr>
          <p:cNvSpPr>
            <a:spLocks noGrp="1"/>
          </p:cNvSpPr>
          <p:nvPr>
            <p:ph type="body" sz="half" idx="2"/>
          </p:nvPr>
        </p:nvSpPr>
        <p:spPr>
          <a:xfrm>
            <a:off x="4020" y="1019027"/>
            <a:ext cx="8880632" cy="5843229"/>
          </a:xfrm>
          <a:solidFill>
            <a:srgbClr val="D5FCD4"/>
          </a:solidFill>
        </p:spPr>
        <p:txBody>
          <a:bodyPr vert="horz" lIns="91440" tIns="45720" rIns="91440" bIns="45720" rtlCol="0" anchor="t">
            <a:noAutofit/>
          </a:bodyPr>
          <a:lstStyle/>
          <a:p>
            <a:r>
              <a:rPr lang="en-US" sz="2800" err="1"/>
              <a:t>Βήμ</a:t>
            </a:r>
            <a:r>
              <a:rPr lang="en-US" sz="2800"/>
              <a:t>ατα </a:t>
            </a:r>
            <a:r>
              <a:rPr lang="en-US" sz="2800" err="1"/>
              <a:t>γι</a:t>
            </a:r>
            <a:r>
              <a:rPr lang="en-US" sz="2800"/>
              <a:t>α </a:t>
            </a:r>
            <a:r>
              <a:rPr lang="en-US" sz="2800" err="1"/>
              <a:t>τη</a:t>
            </a:r>
            <a:r>
              <a:rPr lang="en-US" sz="2800"/>
              <a:t> </a:t>
            </a:r>
            <a:r>
              <a:rPr lang="en-US" sz="2800" err="1"/>
              <a:t>δημιουργί</a:t>
            </a:r>
            <a:r>
              <a:rPr lang="en-US" sz="2800"/>
              <a:t>α </a:t>
            </a:r>
            <a:r>
              <a:rPr lang="en-US" sz="2800" err="1"/>
              <a:t>κάδου</a:t>
            </a:r>
            <a:r>
              <a:rPr lang="en-US" sz="2800"/>
              <a:t> </a:t>
            </a:r>
            <a:r>
              <a:rPr lang="en-US" sz="2800" err="1"/>
              <a:t>κομ</a:t>
            </a:r>
            <a:r>
              <a:rPr lang="en-US" sz="2800"/>
              <a:t>π</a:t>
            </a:r>
            <a:r>
              <a:rPr lang="en-US" sz="2800" err="1"/>
              <a:t>οστο</a:t>
            </a:r>
            <a:r>
              <a:rPr lang="en-US" sz="2800"/>
              <a:t>π</a:t>
            </a:r>
            <a:r>
              <a:rPr lang="en-US" sz="2800" err="1"/>
              <a:t>οίησης</a:t>
            </a:r>
            <a:r>
              <a:rPr lang="en-US" sz="2800"/>
              <a:t>:</a:t>
            </a:r>
            <a:endParaRPr lang="en-US" sz="2800">
              <a:ea typeface="Calibri"/>
              <a:cs typeface="Calibri"/>
            </a:endParaRPr>
          </a:p>
          <a:p>
            <a:pPr marL="342900" indent="-342900">
              <a:buAutoNum type="arabicPeriod"/>
            </a:pPr>
            <a:r>
              <a:rPr lang="el" sz="1800" b="1">
                <a:latin typeface="Calibri"/>
                <a:ea typeface="Calibri"/>
                <a:cs typeface="Calibri"/>
              </a:rPr>
              <a:t>Επιλέγουμε έναν κάδο </a:t>
            </a:r>
            <a:r>
              <a:rPr lang="el" sz="1800" b="1" err="1">
                <a:latin typeface="Calibri"/>
                <a:ea typeface="Calibri"/>
                <a:cs typeface="Calibri"/>
              </a:rPr>
              <a:t>κομποστοποίησης</a:t>
            </a:r>
            <a:endParaRPr lang="el" sz="1800" b="1">
              <a:latin typeface="Calibri"/>
              <a:ea typeface="Calibri"/>
              <a:cs typeface="Calibri"/>
            </a:endParaRPr>
          </a:p>
          <a:p>
            <a:pPr marL="342900" indent="-342900">
              <a:buAutoNum type="arabicPeriod"/>
            </a:pPr>
            <a:r>
              <a:rPr lang="el" sz="1800" b="1">
                <a:latin typeface="Calibri"/>
                <a:ea typeface="Calibri"/>
                <a:cs typeface="Calibri"/>
              </a:rPr>
              <a:t> Επιλέγουμε μια τοποθεσία για τον κάδο </a:t>
            </a:r>
            <a:r>
              <a:rPr lang="el" sz="1800" b="1" err="1">
                <a:latin typeface="Calibri"/>
                <a:ea typeface="Calibri"/>
                <a:cs typeface="Calibri"/>
              </a:rPr>
              <a:t>κομποστοποίησής</a:t>
            </a:r>
            <a:r>
              <a:rPr lang="el" sz="1800" b="1">
                <a:latin typeface="Calibri"/>
                <a:ea typeface="Calibri"/>
                <a:cs typeface="Calibri"/>
              </a:rPr>
              <a:t> μας</a:t>
            </a:r>
          </a:p>
          <a:p>
            <a:pPr marL="342900" indent="-342900">
              <a:buAutoNum type="arabicPeriod"/>
            </a:pPr>
            <a:r>
              <a:rPr lang="el" sz="1800" b="1">
                <a:latin typeface="Calibri"/>
                <a:ea typeface="Calibri"/>
                <a:cs typeface="Calibri"/>
              </a:rPr>
              <a:t>Προσθέτουμε τα κατάλληλα υλικά για σωστή </a:t>
            </a:r>
            <a:r>
              <a:rPr lang="el" sz="1800" b="1" err="1">
                <a:latin typeface="Calibri"/>
                <a:ea typeface="Calibri"/>
                <a:cs typeface="Calibri"/>
              </a:rPr>
              <a:t>κομποστοποίηση</a:t>
            </a:r>
            <a:endParaRPr lang="el" sz="1800" b="1">
              <a:latin typeface="Calibri"/>
              <a:ea typeface="Calibri"/>
              <a:cs typeface="Calibri"/>
            </a:endParaRPr>
          </a:p>
          <a:p>
            <a:pPr marL="342900" indent="-342900">
              <a:buAutoNum type="arabicPeriod"/>
            </a:pPr>
            <a:r>
              <a:rPr lang="el" sz="1800" b="1">
                <a:latin typeface="Calibri"/>
                <a:ea typeface="Calibri"/>
                <a:cs typeface="Calibri"/>
              </a:rPr>
              <a:t>Προσέχουμε επίσης και τι να μην προσθέσουμε στο </a:t>
            </a:r>
            <a:r>
              <a:rPr lang="el" sz="1800" b="1" err="1">
                <a:latin typeface="Calibri"/>
                <a:ea typeface="Calibri"/>
                <a:cs typeface="Calibri"/>
              </a:rPr>
              <a:t>κομπόστ</a:t>
            </a:r>
            <a:r>
              <a:rPr lang="el" sz="1800" b="1">
                <a:latin typeface="Calibri"/>
                <a:ea typeface="Calibri"/>
                <a:cs typeface="Calibri"/>
              </a:rPr>
              <a:t> μας!</a:t>
            </a:r>
          </a:p>
          <a:p>
            <a:pPr marL="342900" indent="-342900">
              <a:buAutoNum type="arabicPeriod"/>
            </a:pPr>
            <a:r>
              <a:rPr lang="el" sz="1800" b="1">
                <a:latin typeface="Calibri"/>
                <a:ea typeface="Calibri"/>
                <a:cs typeface="Calibri"/>
              </a:rPr>
              <a:t>Το να δημιουργούμε </a:t>
            </a:r>
            <a:r>
              <a:rPr lang="el" sz="1800" b="1" err="1">
                <a:latin typeface="Calibri"/>
                <a:ea typeface="Calibri"/>
                <a:cs typeface="Calibri"/>
              </a:rPr>
              <a:t>κομπόστ</a:t>
            </a:r>
            <a:r>
              <a:rPr lang="el" sz="1800" b="1">
                <a:latin typeface="Calibri"/>
                <a:ea typeface="Calibri"/>
                <a:cs typeface="Calibri"/>
              </a:rPr>
              <a:t> είναι σαν να φτιάχνουμε ένα κέικ:</a:t>
            </a:r>
          </a:p>
          <a:p>
            <a:pPr marL="800100" lvl="1" indent="-342900">
              <a:buFont typeface="Courier New" panose="020B0604020202020204" pitchFamily="34" charset="0"/>
              <a:buChar char="o"/>
            </a:pPr>
            <a:r>
              <a:rPr lang="el" sz="1800">
                <a:latin typeface="Calibri"/>
                <a:ea typeface="Calibri"/>
                <a:cs typeface="Calibri"/>
              </a:rPr>
              <a:t> Ξεκινάμε με ένα στρώμα 10 εκατοστών από θάμνους, κλαδιά,  άχυρο κτλ. (καφέ υλικά)</a:t>
            </a:r>
          </a:p>
          <a:p>
            <a:pPr marL="800100" lvl="1" indent="-342900">
              <a:buFont typeface="Courier New" panose="020B0604020202020204" pitchFamily="34" charset="0"/>
              <a:buChar char="o"/>
            </a:pPr>
            <a:r>
              <a:rPr lang="el" sz="1800">
                <a:latin typeface="Calibri"/>
                <a:ea typeface="Calibri"/>
                <a:cs typeface="Calibri"/>
              </a:rPr>
              <a:t>Από πάνω βάζουμε χώμα κήπου. </a:t>
            </a:r>
          </a:p>
          <a:p>
            <a:pPr marL="800100" lvl="1" indent="-342900">
              <a:buFont typeface="Courier New" panose="020B0604020202020204" pitchFamily="34" charset="0"/>
              <a:buChar char="o"/>
            </a:pPr>
            <a:r>
              <a:rPr lang="el" sz="1800">
                <a:latin typeface="Calibri"/>
                <a:ea typeface="Calibri"/>
                <a:cs typeface="Calibri"/>
              </a:rPr>
              <a:t>Μετά προσθέτουμε ένα στρώμα 10 εκατοστών “πράσινων” υλικών (φρούτα, φύλλα, φλούδες κτλ.)</a:t>
            </a:r>
          </a:p>
          <a:p>
            <a:pPr marL="800100" lvl="1" indent="-342900">
              <a:buFont typeface="Courier New" panose="020B0604020202020204" pitchFamily="34" charset="0"/>
              <a:buChar char="o"/>
            </a:pPr>
            <a:r>
              <a:rPr lang="el" sz="1800">
                <a:latin typeface="Calibri"/>
                <a:ea typeface="Calibri"/>
                <a:cs typeface="Calibri"/>
              </a:rPr>
              <a:t>Βρέχουμε κάθε στρώση ελαφρά με έναν ψεκαστήρα. </a:t>
            </a:r>
          </a:p>
          <a:p>
            <a:pPr marL="800100" lvl="1" indent="-342900">
              <a:buFont typeface="Courier New" panose="020B0604020202020204" pitchFamily="34" charset="0"/>
              <a:buChar char="o"/>
            </a:pPr>
            <a:r>
              <a:rPr lang="el" sz="1800">
                <a:latin typeface="Calibri"/>
                <a:ea typeface="Calibri"/>
                <a:cs typeface="Calibri"/>
              </a:rPr>
              <a:t>Συνεχίζουμε την προσθήκη υλικών σε στρώματα “πράσινων” και “καφέ” υλικών εναλλάξ. </a:t>
            </a:r>
          </a:p>
          <a:p>
            <a:pPr marL="800100" lvl="1" indent="-342900">
              <a:buFont typeface="Courier New" panose="020B0604020202020204" pitchFamily="34" charset="0"/>
              <a:buChar char="o"/>
            </a:pPr>
            <a:r>
              <a:rPr lang="el" sz="1800">
                <a:latin typeface="Calibri"/>
                <a:ea typeface="Calibri"/>
                <a:cs typeface="Calibri"/>
              </a:rPr>
              <a:t>Ανακατεύουμε κάθε 7-14 ημέρες. </a:t>
            </a:r>
          </a:p>
          <a:p>
            <a:pPr marL="342900" indent="-342900">
              <a:buAutoNum type="arabicPeriod"/>
            </a:pPr>
            <a:r>
              <a:rPr lang="el" sz="1800" b="1">
                <a:latin typeface="Calibri"/>
                <a:ea typeface="Calibri"/>
                <a:cs typeface="Calibri"/>
              </a:rPr>
              <a:t>Το </a:t>
            </a:r>
            <a:r>
              <a:rPr lang="el" sz="1800" b="1" err="1">
                <a:latin typeface="Calibri"/>
                <a:ea typeface="Calibri"/>
                <a:cs typeface="Calibri"/>
              </a:rPr>
              <a:t>κομπόστ</a:t>
            </a:r>
            <a:r>
              <a:rPr lang="el" sz="1800" b="1">
                <a:latin typeface="Calibri"/>
                <a:ea typeface="Calibri"/>
                <a:cs typeface="Calibri"/>
              </a:rPr>
              <a:t> μας είναι έτοιμο!</a:t>
            </a:r>
          </a:p>
          <a:p>
            <a:r>
              <a:rPr lang="el" sz="1100">
                <a:solidFill>
                  <a:srgbClr val="FF0000"/>
                </a:solidFill>
                <a:ea typeface="+mn-lt"/>
                <a:cs typeface="+mn-lt"/>
                <a:hlinkClick r:id="rId3">
                  <a:extLst>
                    <a:ext uri="{A12FA001-AC4F-418D-AE19-62706E023703}">
                      <ahyp:hlinkClr xmlns:ahyp="http://schemas.microsoft.com/office/drawing/2018/hyperlinkcolor" val="tx"/>
                    </a:ext>
                  </a:extLst>
                </a:hlinkClick>
              </a:rPr>
              <a:t>https://www.greenmart.gr/blog/</a:t>
            </a:r>
            <a:r>
              <a:rPr lang="el" sz="1100">
                <a:solidFill>
                  <a:srgbClr val="FF0000"/>
                </a:solidFill>
                <a:ea typeface="+mn-lt"/>
                <a:cs typeface="+mn-lt"/>
                <a:hlinkClick r:id="rId4">
                  <a:extLst>
                    <a:ext uri="{A12FA001-AC4F-418D-AE19-62706E023703}">
                      <ahyp:hlinkClr xmlns:ahyp="http://schemas.microsoft.com/office/drawing/2018/hyperlinkcolor" val="tx"/>
                    </a:ext>
                  </a:extLst>
                </a:hlinkClick>
              </a:rPr>
              <a:t>, https://ypen.gov.gr/wp-content/uploads/2021/09/Manual-for-home-composting-leaflet-with-rules_EL_combined.pdf</a:t>
            </a:r>
            <a:endParaRPr lang="el" sz="1100">
              <a:solidFill>
                <a:srgbClr val="FF0000"/>
              </a:solidFill>
              <a:ea typeface="+mn-lt"/>
              <a:cs typeface="+mn-lt"/>
            </a:endParaRPr>
          </a:p>
        </p:txBody>
      </p:sp>
      <p:sp>
        <p:nvSpPr>
          <p:cNvPr id="11" name="Date Placeholder 4">
            <a:extLst>
              <a:ext uri="{FF2B5EF4-FFF2-40B4-BE49-F238E27FC236}">
                <a16:creationId xmlns:a16="http://schemas.microsoft.com/office/drawing/2014/main" id="{052454E1-CCF8-C948-0A17-B4E795377E24}"/>
              </a:ext>
            </a:extLst>
          </p:cNvPr>
          <p:cNvSpPr>
            <a:spLocks noGrp="1"/>
          </p:cNvSpPr>
          <p:nvPr>
            <p:ph type="dt" sz="half" idx="10"/>
          </p:nvPr>
        </p:nvSpPr>
        <p:spPr/>
        <p:txBody>
          <a:bodyPr/>
          <a:lstStyle/>
          <a:p>
            <a:pPr>
              <a:spcAft>
                <a:spcPts val="600"/>
              </a:spcAft>
            </a:pPr>
            <a:fld id="{4CB7D92E-60C2-4DBF-BCC9-ED3869249C30}" type="datetime1">
              <a:pPr>
                <a:spcAft>
                  <a:spcPts val="600"/>
                </a:spcAft>
              </a:pPr>
              <a:t>24/5/2025</a:t>
            </a:fld>
            <a:endParaRPr lang="en-US"/>
          </a:p>
        </p:txBody>
      </p:sp>
      <p:sp>
        <p:nvSpPr>
          <p:cNvPr id="13" name="Footer Placeholder 5">
            <a:extLst>
              <a:ext uri="{FF2B5EF4-FFF2-40B4-BE49-F238E27FC236}">
                <a16:creationId xmlns:a16="http://schemas.microsoft.com/office/drawing/2014/main" id="{F7889445-661A-1448-6AA1-21324FA4BAB4}"/>
              </a:ext>
            </a:extLst>
          </p:cNvPr>
          <p:cNvSpPr>
            <a:spLocks noGrp="1"/>
          </p:cNvSpPr>
          <p:nvPr>
            <p:ph type="ftr" sz="quarter" idx="11"/>
          </p:nvPr>
        </p:nvSpPr>
        <p:spPr/>
        <p:txBody>
          <a:bodyPr/>
          <a:lstStyle/>
          <a:p>
            <a:pPr>
              <a:spcAft>
                <a:spcPts val="600"/>
              </a:spcAft>
            </a:pPr>
            <a:r>
              <a:rPr lang="en-US"/>
              <a:t>
              </a:t>
            </a:r>
          </a:p>
        </p:txBody>
      </p:sp>
      <p:sp>
        <p:nvSpPr>
          <p:cNvPr id="15" name="Slide Number Placeholder 6">
            <a:extLst>
              <a:ext uri="{FF2B5EF4-FFF2-40B4-BE49-F238E27FC236}">
                <a16:creationId xmlns:a16="http://schemas.microsoft.com/office/drawing/2014/main" id="{4E0DE7A9-92F2-874C-D689-A8F546877FA8}"/>
              </a:ext>
            </a:extLst>
          </p:cNvPr>
          <p:cNvSpPr>
            <a:spLocks noGrp="1"/>
          </p:cNvSpPr>
          <p:nvPr>
            <p:ph type="sldNum" sz="quarter" idx="12"/>
          </p:nvPr>
        </p:nvSpPr>
        <p:spPr/>
        <p:txBody>
          <a:bodyPr/>
          <a:lstStyle/>
          <a:p>
            <a:pPr>
              <a:spcAft>
                <a:spcPts val="600"/>
              </a:spcAft>
            </a:pPr>
            <a:fld id="{CC057153-B650-4DEB-B370-79DDCFDCE934}" type="slidenum">
              <a:rPr lang="en-US" dirty="0"/>
              <a:pPr>
                <a:spcAft>
                  <a:spcPts val="600"/>
                </a:spcAft>
              </a:pPr>
              <a:t>16</a:t>
            </a:fld>
            <a:endParaRPr lang="en-US"/>
          </a:p>
        </p:txBody>
      </p:sp>
    </p:spTree>
    <p:extLst>
      <p:ext uri="{BB962C8B-B14F-4D97-AF65-F5344CB8AC3E}">
        <p14:creationId xmlns:p14="http://schemas.microsoft.com/office/powerpoint/2010/main" val="1488571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bg/>
                                          </p:spTgt>
                                        </p:tgtEl>
                                        <p:attrNameLst>
                                          <p:attrName>style.visibility</p:attrName>
                                        </p:attrNameLst>
                                      </p:cBhvr>
                                      <p:to>
                                        <p:strVal val="visible"/>
                                      </p:to>
                                    </p:set>
                                    <p:animEffect transition="in" filter="fade">
                                      <p:cBhvr>
                                        <p:cTn id="7" dur="500"/>
                                        <p:tgtEl>
                                          <p:spTgt spid="9">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fade">
                                      <p:cBhvr>
                                        <p:cTn id="12" dur="500"/>
                                        <p:tgtEl>
                                          <p:spTgt spid="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xEl>
                                              <p:pRg st="1" end="1"/>
                                            </p:txEl>
                                          </p:spTgt>
                                        </p:tgtEl>
                                        <p:attrNameLst>
                                          <p:attrName>style.visibility</p:attrName>
                                        </p:attrNameLst>
                                      </p:cBhvr>
                                      <p:to>
                                        <p:strVal val="visible"/>
                                      </p:to>
                                    </p:set>
                                    <p:animEffect transition="in" filter="fade">
                                      <p:cBhvr>
                                        <p:cTn id="17" dur="500"/>
                                        <p:tgtEl>
                                          <p:spTgt spid="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xEl>
                                              <p:pRg st="2" end="2"/>
                                            </p:txEl>
                                          </p:spTgt>
                                        </p:tgtEl>
                                        <p:attrNameLst>
                                          <p:attrName>style.visibility</p:attrName>
                                        </p:attrNameLst>
                                      </p:cBhvr>
                                      <p:to>
                                        <p:strVal val="visible"/>
                                      </p:to>
                                    </p:set>
                                    <p:animEffect transition="in" filter="fade">
                                      <p:cBhvr>
                                        <p:cTn id="22" dur="500"/>
                                        <p:tgtEl>
                                          <p:spTgt spid="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xEl>
                                              <p:pRg st="3" end="3"/>
                                            </p:txEl>
                                          </p:spTgt>
                                        </p:tgtEl>
                                        <p:attrNameLst>
                                          <p:attrName>style.visibility</p:attrName>
                                        </p:attrNameLst>
                                      </p:cBhvr>
                                      <p:to>
                                        <p:strVal val="visible"/>
                                      </p:to>
                                    </p:set>
                                    <p:animEffect transition="in" filter="fade">
                                      <p:cBhvr>
                                        <p:cTn id="27" dur="500"/>
                                        <p:tgtEl>
                                          <p:spTgt spid="9">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9">
                                            <p:txEl>
                                              <p:pRg st="4" end="4"/>
                                            </p:txEl>
                                          </p:spTgt>
                                        </p:tgtEl>
                                        <p:attrNameLst>
                                          <p:attrName>style.visibility</p:attrName>
                                        </p:attrNameLst>
                                      </p:cBhvr>
                                      <p:to>
                                        <p:strVal val="visible"/>
                                      </p:to>
                                    </p:set>
                                    <p:animEffect transition="in" filter="fade">
                                      <p:cBhvr>
                                        <p:cTn id="32" dur="500"/>
                                        <p:tgtEl>
                                          <p:spTgt spid="9">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9">
                                            <p:txEl>
                                              <p:pRg st="5" end="5"/>
                                            </p:txEl>
                                          </p:spTgt>
                                        </p:tgtEl>
                                        <p:attrNameLst>
                                          <p:attrName>style.visibility</p:attrName>
                                        </p:attrNameLst>
                                      </p:cBhvr>
                                      <p:to>
                                        <p:strVal val="visible"/>
                                      </p:to>
                                    </p:set>
                                    <p:animEffect transition="in" filter="fade">
                                      <p:cBhvr>
                                        <p:cTn id="37" dur="500"/>
                                        <p:tgtEl>
                                          <p:spTgt spid="9">
                                            <p:txEl>
                                              <p:pRg st="5" end="5"/>
                                            </p:txEl>
                                          </p:spTgt>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9">
                                            <p:txEl>
                                              <p:pRg st="6" end="6"/>
                                            </p:txEl>
                                          </p:spTgt>
                                        </p:tgtEl>
                                        <p:attrNameLst>
                                          <p:attrName>style.visibility</p:attrName>
                                        </p:attrNameLst>
                                      </p:cBhvr>
                                      <p:to>
                                        <p:strVal val="visible"/>
                                      </p:to>
                                    </p:set>
                                    <p:animEffect transition="in" filter="fade">
                                      <p:cBhvr>
                                        <p:cTn id="40" dur="500"/>
                                        <p:tgtEl>
                                          <p:spTgt spid="9">
                                            <p:txEl>
                                              <p:pRg st="6" end="6"/>
                                            </p:txEl>
                                          </p:spTgt>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9">
                                            <p:txEl>
                                              <p:pRg st="7" end="7"/>
                                            </p:txEl>
                                          </p:spTgt>
                                        </p:tgtEl>
                                        <p:attrNameLst>
                                          <p:attrName>style.visibility</p:attrName>
                                        </p:attrNameLst>
                                      </p:cBhvr>
                                      <p:to>
                                        <p:strVal val="visible"/>
                                      </p:to>
                                    </p:set>
                                    <p:animEffect transition="in" filter="fade">
                                      <p:cBhvr>
                                        <p:cTn id="43" dur="500"/>
                                        <p:tgtEl>
                                          <p:spTgt spid="9">
                                            <p:txEl>
                                              <p:pRg st="7" end="7"/>
                                            </p:txEl>
                                          </p:spTgt>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9">
                                            <p:txEl>
                                              <p:pRg st="8" end="8"/>
                                            </p:txEl>
                                          </p:spTgt>
                                        </p:tgtEl>
                                        <p:attrNameLst>
                                          <p:attrName>style.visibility</p:attrName>
                                        </p:attrNameLst>
                                      </p:cBhvr>
                                      <p:to>
                                        <p:strVal val="visible"/>
                                      </p:to>
                                    </p:set>
                                    <p:animEffect transition="in" filter="fade">
                                      <p:cBhvr>
                                        <p:cTn id="46" dur="500"/>
                                        <p:tgtEl>
                                          <p:spTgt spid="9">
                                            <p:txEl>
                                              <p:pRg st="8" end="8"/>
                                            </p:txEl>
                                          </p:spTgt>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9">
                                            <p:txEl>
                                              <p:pRg st="9" end="9"/>
                                            </p:txEl>
                                          </p:spTgt>
                                        </p:tgtEl>
                                        <p:attrNameLst>
                                          <p:attrName>style.visibility</p:attrName>
                                        </p:attrNameLst>
                                      </p:cBhvr>
                                      <p:to>
                                        <p:strVal val="visible"/>
                                      </p:to>
                                    </p:set>
                                    <p:animEffect transition="in" filter="fade">
                                      <p:cBhvr>
                                        <p:cTn id="49" dur="500"/>
                                        <p:tgtEl>
                                          <p:spTgt spid="9">
                                            <p:txEl>
                                              <p:pRg st="9" end="9"/>
                                            </p:txEl>
                                          </p:spTgt>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9">
                                            <p:txEl>
                                              <p:pRg st="10" end="10"/>
                                            </p:txEl>
                                          </p:spTgt>
                                        </p:tgtEl>
                                        <p:attrNameLst>
                                          <p:attrName>style.visibility</p:attrName>
                                        </p:attrNameLst>
                                      </p:cBhvr>
                                      <p:to>
                                        <p:strVal val="visible"/>
                                      </p:to>
                                    </p:set>
                                    <p:animEffect transition="in" filter="fade">
                                      <p:cBhvr>
                                        <p:cTn id="52" dur="500"/>
                                        <p:tgtEl>
                                          <p:spTgt spid="9">
                                            <p:txEl>
                                              <p:pRg st="10" end="10"/>
                                            </p:txEl>
                                          </p:spTgt>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9">
                                            <p:txEl>
                                              <p:pRg st="11" end="11"/>
                                            </p:txEl>
                                          </p:spTgt>
                                        </p:tgtEl>
                                        <p:attrNameLst>
                                          <p:attrName>style.visibility</p:attrName>
                                        </p:attrNameLst>
                                      </p:cBhvr>
                                      <p:to>
                                        <p:strVal val="visible"/>
                                      </p:to>
                                    </p:set>
                                    <p:animEffect transition="in" filter="fade">
                                      <p:cBhvr>
                                        <p:cTn id="55" dur="500"/>
                                        <p:tgtEl>
                                          <p:spTgt spid="9">
                                            <p:txEl>
                                              <p:pRg st="11" end="11"/>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9">
                                            <p:txEl>
                                              <p:pRg st="12" end="12"/>
                                            </p:txEl>
                                          </p:spTgt>
                                        </p:tgtEl>
                                        <p:attrNameLst>
                                          <p:attrName>style.visibility</p:attrName>
                                        </p:attrNameLst>
                                      </p:cBhvr>
                                      <p:to>
                                        <p:strVal val="visible"/>
                                      </p:to>
                                    </p:set>
                                    <p:animEffect transition="in" filter="fade">
                                      <p:cBhvr>
                                        <p:cTn id="60" dur="500"/>
                                        <p:tgtEl>
                                          <p:spTgt spid="9">
                                            <p:txEl>
                                              <p:pRg st="12" end="12"/>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9">
                                            <p:txEl>
                                              <p:pRg st="13" end="13"/>
                                            </p:txEl>
                                          </p:spTgt>
                                        </p:tgtEl>
                                        <p:attrNameLst>
                                          <p:attrName>style.visibility</p:attrName>
                                        </p:attrNameLst>
                                      </p:cBhvr>
                                      <p:to>
                                        <p:strVal val="visible"/>
                                      </p:to>
                                    </p:set>
                                    <p:animEffect transition="in" filter="fade">
                                      <p:cBhvr>
                                        <p:cTn id="65" dur="500"/>
                                        <p:tgtEl>
                                          <p:spTgt spid="9">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9761728-9632-16AA-6C62-0BEAC1ECA5D8}"/>
              </a:ext>
            </a:extLst>
          </p:cNvPr>
          <p:cNvSpPr>
            <a:spLocks noGrp="1"/>
          </p:cNvSpPr>
          <p:nvPr>
            <p:ph type="title"/>
          </p:nvPr>
        </p:nvSpPr>
        <p:spPr>
          <a:xfrm>
            <a:off x="118760" y="407529"/>
            <a:ext cx="11570799" cy="6409813"/>
          </a:xfrm>
        </p:spPr>
        <p:txBody>
          <a:bodyPr anchor="t">
            <a:normAutofit/>
          </a:bodyPr>
          <a:lstStyle/>
          <a:p>
            <a:r>
              <a:rPr lang="el-GR"/>
              <a:t>16. Τι ξέρω για τους κόκκινους γαιοσκώληκες;</a:t>
            </a:r>
          </a:p>
        </p:txBody>
      </p:sp>
      <p:sp>
        <p:nvSpPr>
          <p:cNvPr id="11" name="Date Placeholder 4">
            <a:extLst>
              <a:ext uri="{FF2B5EF4-FFF2-40B4-BE49-F238E27FC236}">
                <a16:creationId xmlns:a16="http://schemas.microsoft.com/office/drawing/2014/main" id="{68B2EE5F-9BE8-0124-DEED-84D1BAF8D46E}"/>
              </a:ext>
            </a:extLst>
          </p:cNvPr>
          <p:cNvSpPr>
            <a:spLocks noGrp="1"/>
          </p:cNvSpPr>
          <p:nvPr>
            <p:ph type="dt" sz="half" idx="10"/>
          </p:nvPr>
        </p:nvSpPr>
        <p:spPr/>
        <p:txBody>
          <a:bodyPr/>
          <a:lstStyle/>
          <a:p>
            <a:pPr>
              <a:spcAft>
                <a:spcPts val="600"/>
              </a:spcAft>
            </a:pPr>
            <a:fld id="{39F7217F-2E32-4CF1-BB49-A5FE5759AB3F}" type="datetime1">
              <a:rPr lang="el-GR"/>
              <a:pPr>
                <a:spcAft>
                  <a:spcPts val="600"/>
                </a:spcAft>
              </a:pPr>
              <a:t>24/5/2025</a:t>
            </a:fld>
            <a:endParaRPr lang="en-US"/>
          </a:p>
        </p:txBody>
      </p:sp>
      <p:sp>
        <p:nvSpPr>
          <p:cNvPr id="13" name="Footer Placeholder 5">
            <a:extLst>
              <a:ext uri="{FF2B5EF4-FFF2-40B4-BE49-F238E27FC236}">
                <a16:creationId xmlns:a16="http://schemas.microsoft.com/office/drawing/2014/main" id="{3C5ADE77-CE4E-F7F3-7E15-F77FB6193EBE}"/>
              </a:ext>
            </a:extLst>
          </p:cNvPr>
          <p:cNvSpPr>
            <a:spLocks noGrp="1"/>
          </p:cNvSpPr>
          <p:nvPr>
            <p:ph type="ftr" sz="quarter" idx="11"/>
          </p:nvPr>
        </p:nvSpPr>
        <p:spPr/>
        <p:txBody>
          <a:bodyPr/>
          <a:lstStyle/>
          <a:p>
            <a:pPr>
              <a:spcAft>
                <a:spcPts val="600"/>
              </a:spcAft>
            </a:pPr>
            <a:r>
              <a:rPr lang="en-US"/>
              <a:t>
              </a:t>
            </a:r>
          </a:p>
        </p:txBody>
      </p:sp>
      <p:sp>
        <p:nvSpPr>
          <p:cNvPr id="15" name="Slide Number Placeholder 6">
            <a:extLst>
              <a:ext uri="{FF2B5EF4-FFF2-40B4-BE49-F238E27FC236}">
                <a16:creationId xmlns:a16="http://schemas.microsoft.com/office/drawing/2014/main" id="{953F572A-7F40-ADDB-B12E-2885B9E7C61B}"/>
              </a:ext>
            </a:extLst>
          </p:cNvPr>
          <p:cNvSpPr>
            <a:spLocks noGrp="1"/>
          </p:cNvSpPr>
          <p:nvPr>
            <p:ph type="sldNum" sz="quarter" idx="12"/>
          </p:nvPr>
        </p:nvSpPr>
        <p:spPr/>
        <p:txBody>
          <a:bodyPr/>
          <a:lstStyle/>
          <a:p>
            <a:pPr>
              <a:spcAft>
                <a:spcPts val="600"/>
              </a:spcAft>
            </a:pPr>
            <a:fld id="{CC057153-B650-4DEB-B370-79DDCFDCE934}" type="slidenum">
              <a:rPr lang="en-US" dirty="0"/>
              <a:pPr>
                <a:spcAft>
                  <a:spcPts val="600"/>
                </a:spcAft>
              </a:pPr>
              <a:t>17</a:t>
            </a:fld>
            <a:endParaRPr lang="en-US"/>
          </a:p>
        </p:txBody>
      </p:sp>
      <p:sp>
        <p:nvSpPr>
          <p:cNvPr id="3" name="Θέση περιεχομένου 2">
            <a:extLst>
              <a:ext uri="{FF2B5EF4-FFF2-40B4-BE49-F238E27FC236}">
                <a16:creationId xmlns:a16="http://schemas.microsoft.com/office/drawing/2014/main" id="{9DE082C8-310D-9042-9E9E-A17D415C57E0}"/>
              </a:ext>
            </a:extLst>
          </p:cNvPr>
          <p:cNvSpPr>
            <a:spLocks noGrp="1"/>
          </p:cNvSpPr>
          <p:nvPr>
            <p:ph sz="half" idx="4294967295"/>
          </p:nvPr>
        </p:nvSpPr>
        <p:spPr>
          <a:xfrm>
            <a:off x="112889" y="1035756"/>
            <a:ext cx="8512350" cy="4302125"/>
          </a:xfrm>
        </p:spPr>
        <p:txBody>
          <a:bodyPr vert="horz" lIns="91440" tIns="45720" rIns="91440" bIns="45720" rtlCol="0" anchor="t">
            <a:noAutofit/>
          </a:bodyPr>
          <a:lstStyle/>
          <a:p>
            <a:pPr fontAlgn="base">
              <a:lnSpc>
                <a:spcPct val="110000"/>
              </a:lnSpc>
            </a:pPr>
            <a:r>
              <a:rPr lang="el-GR" sz="2400" b="0" i="0" u="none" strike="noStrike">
                <a:effectLst/>
              </a:rPr>
              <a:t>Οι κόκκινοι γαιοσκώληκες είναι οργανισμοί, χωρίς μάτια,</a:t>
            </a:r>
            <a:r>
              <a:rPr lang="el-GR" sz="2400"/>
              <a:t> </a:t>
            </a:r>
            <a:r>
              <a:rPr lang="el-GR" sz="2400" b="0" i="0" u="none" strike="noStrike">
                <a:effectLst/>
              </a:rPr>
              <a:t>αποτελούνται κυρίως από νερό, πολλαπλασιάζονται με απίστευτους ρυθμούς και αποτελούν σημαντικό μέρος του εδάφους. </a:t>
            </a:r>
            <a:endParaRPr lang="el-GR" sz="2400" b="0" i="0" u="none" strike="noStrike">
              <a:effectLst/>
              <a:ea typeface="Calibri"/>
              <a:cs typeface="Calibri"/>
            </a:endParaRPr>
          </a:p>
          <a:p>
            <a:pPr fontAlgn="base">
              <a:lnSpc>
                <a:spcPct val="110000"/>
              </a:lnSpc>
            </a:pPr>
            <a:r>
              <a:rPr lang="el-GR" sz="2400" b="0" i="0" u="none" strike="noStrike">
                <a:effectLst/>
              </a:rPr>
              <a:t>Θα τους συναντήσουμε στην επιφάνεια του εδάφους να κάνουν οριζόντιες και  κατακόρυφες στοές που φτάνουν μέχρι και δύο μέτρα.</a:t>
            </a:r>
            <a:endParaRPr lang="el-GR" sz="2400" b="0" i="0" u="none" strike="noStrike">
              <a:effectLst/>
              <a:ea typeface="Calibri"/>
              <a:cs typeface="Calibri"/>
            </a:endParaRPr>
          </a:p>
          <a:p>
            <a:pPr fontAlgn="base">
              <a:lnSpc>
                <a:spcPct val="110000"/>
              </a:lnSpc>
            </a:pPr>
            <a:r>
              <a:rPr lang="el-GR" sz="2400"/>
              <a:t>Έτσι</a:t>
            </a:r>
            <a:r>
              <a:rPr lang="el-GR" sz="2400" b="0" i="0" u="none" strike="noStrike">
                <a:effectLst/>
              </a:rPr>
              <a:t> δημιουργούν ελαφρύτερο χώμα με περισσότερο οξυγόνο., </a:t>
            </a:r>
            <a:r>
              <a:rPr lang="el-GR" sz="2400"/>
              <a:t>βοηθούν</a:t>
            </a:r>
            <a:r>
              <a:rPr lang="el-GR" sz="2400" b="0" i="0" u="none" strike="noStrike">
                <a:effectLst/>
              </a:rPr>
              <a:t> στην καλή κυκλοφορία του νερού και δημιουργούν χώρους για τις </a:t>
            </a:r>
            <a:r>
              <a:rPr lang="el-GR" sz="2400"/>
              <a:t>ρίζες</a:t>
            </a:r>
            <a:r>
              <a:rPr lang="el-GR" sz="2400" b="0" i="0" u="none" strike="noStrike">
                <a:effectLst/>
              </a:rPr>
              <a:t> των φυτών .</a:t>
            </a:r>
            <a:endParaRPr lang="el-GR" sz="2400" b="0" i="0" u="none" strike="noStrike">
              <a:effectLst/>
              <a:ea typeface="Calibri"/>
              <a:cs typeface="Calibri"/>
            </a:endParaRPr>
          </a:p>
          <a:p>
            <a:pPr fontAlgn="base">
              <a:lnSpc>
                <a:spcPct val="110000"/>
              </a:lnSpc>
            </a:pPr>
            <a:r>
              <a:rPr lang="el-GR" sz="2400"/>
              <a:t>Εμπλουτίζουν</a:t>
            </a:r>
            <a:r>
              <a:rPr lang="el-GR" sz="2400" b="0" i="0" u="none" strike="noStrike">
                <a:effectLst/>
              </a:rPr>
              <a:t> το </a:t>
            </a:r>
            <a:r>
              <a:rPr lang="el-GR" sz="2400"/>
              <a:t>έδαφος</a:t>
            </a:r>
            <a:r>
              <a:rPr lang="el-GR" sz="2400" b="0" i="0" u="none" strike="noStrike">
                <a:effectLst/>
              </a:rPr>
              <a:t> για την ανάπτυξη των φυτών, </a:t>
            </a:r>
            <a:r>
              <a:rPr lang="el-GR" sz="2400"/>
              <a:t>είναι</a:t>
            </a:r>
            <a:r>
              <a:rPr lang="el-GR" sz="2400" b="0" i="0" u="none" strike="noStrike">
                <a:effectLst/>
              </a:rPr>
              <a:t> το πιο πολύτιμο οικολογικό λίπασμα</a:t>
            </a:r>
            <a:r>
              <a:rPr lang="el-GR" sz="2400"/>
              <a:t>. </a:t>
            </a:r>
            <a:r>
              <a:rPr lang="el-GR" sz="2400" b="0" i="0" u="none" strike="noStrike">
                <a:effectLst/>
              </a:rPr>
              <a:t>Οι γαιοσκώληκες είναι μέρος της </a:t>
            </a:r>
            <a:r>
              <a:rPr lang="el-GR" sz="2400" b="0" i="0" u="none" strike="noStrike" err="1">
                <a:effectLst/>
              </a:rPr>
              <a:t>κομποστοποίησης</a:t>
            </a:r>
            <a:r>
              <a:rPr lang="el-GR" sz="2400" b="0" i="0" u="none" strike="noStrike">
                <a:effectLst/>
              </a:rPr>
              <a:t> που φτιάχνουμε στον κήπο. </a:t>
            </a:r>
            <a:endParaRPr lang="el-GR" sz="2400" b="0" i="0" u="none" strike="noStrike">
              <a:effectLst/>
              <a:ea typeface="Calibri"/>
              <a:cs typeface="Calibri"/>
            </a:endParaRPr>
          </a:p>
        </p:txBody>
      </p:sp>
      <p:pic>
        <p:nvPicPr>
          <p:cNvPr id="6" name="Εικόνα 5">
            <a:extLst>
              <a:ext uri="{FF2B5EF4-FFF2-40B4-BE49-F238E27FC236}">
                <a16:creationId xmlns:a16="http://schemas.microsoft.com/office/drawing/2014/main" id="{66889B4B-24D2-6918-A937-598F0FCBA007}"/>
              </a:ext>
            </a:extLst>
          </p:cNvPr>
          <p:cNvPicPr>
            <a:picLocks noChangeAspect="1"/>
          </p:cNvPicPr>
          <p:nvPr/>
        </p:nvPicPr>
        <p:blipFill>
          <a:blip r:embed="rId4"/>
          <a:stretch>
            <a:fillRect/>
          </a:stretch>
        </p:blipFill>
        <p:spPr>
          <a:xfrm>
            <a:off x="8001063" y="1035212"/>
            <a:ext cx="4187686" cy="1947231"/>
          </a:xfrm>
          <a:prstGeom prst="rect">
            <a:avLst/>
          </a:prstGeom>
          <a:noFill/>
        </p:spPr>
      </p:pic>
      <p:pic>
        <p:nvPicPr>
          <p:cNvPr id="9" name="Εικόνα 8">
            <a:extLst>
              <a:ext uri="{FF2B5EF4-FFF2-40B4-BE49-F238E27FC236}">
                <a16:creationId xmlns:a16="http://schemas.microsoft.com/office/drawing/2014/main" id="{F8C8537E-864A-C1A8-E5F6-808DC29109DC}"/>
              </a:ext>
            </a:extLst>
          </p:cNvPr>
          <p:cNvPicPr>
            <a:picLocks noChangeAspect="1"/>
          </p:cNvPicPr>
          <p:nvPr/>
        </p:nvPicPr>
        <p:blipFill>
          <a:blip r:embed="rId5"/>
          <a:stretch>
            <a:fillRect/>
          </a:stretch>
        </p:blipFill>
        <p:spPr>
          <a:xfrm>
            <a:off x="8361143" y="3761406"/>
            <a:ext cx="3836810" cy="2596341"/>
          </a:xfrm>
          <a:prstGeom prst="rect">
            <a:avLst/>
          </a:prstGeom>
        </p:spPr>
      </p:pic>
      <p:pic>
        <p:nvPicPr>
          <p:cNvPr id="5" name="ΤΟ ΣΚΟΥΛΟΥΚΟΥΙΝ">
            <a:hlinkClick r:id="" action="ppaction://media"/>
            <a:extLst>
              <a:ext uri="{FF2B5EF4-FFF2-40B4-BE49-F238E27FC236}">
                <a16:creationId xmlns:a16="http://schemas.microsoft.com/office/drawing/2014/main" id="{4F086620-63AC-D4BF-BA1B-E981EA5B506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623652" y="5617986"/>
            <a:ext cx="730250" cy="730250"/>
          </a:xfrm>
          <a:prstGeom prst="rect">
            <a:avLst/>
          </a:prstGeom>
        </p:spPr>
      </p:pic>
      <p:pic>
        <p:nvPicPr>
          <p:cNvPr id="4" name="Εικόνα 3">
            <a:extLst>
              <a:ext uri="{FF2B5EF4-FFF2-40B4-BE49-F238E27FC236}">
                <a16:creationId xmlns:a16="http://schemas.microsoft.com/office/drawing/2014/main" id="{B61CAEE2-1BC9-032E-6F6A-9470418DD61D}"/>
              </a:ext>
            </a:extLst>
          </p:cNvPr>
          <p:cNvPicPr>
            <a:picLocks noChangeAspect="1"/>
          </p:cNvPicPr>
          <p:nvPr/>
        </p:nvPicPr>
        <p:blipFill>
          <a:blip r:embed="rId7"/>
          <a:stretch>
            <a:fillRect/>
          </a:stretch>
        </p:blipFill>
        <p:spPr>
          <a:xfrm>
            <a:off x="8623652" y="-79060"/>
            <a:ext cx="3609145" cy="670618"/>
          </a:xfrm>
          <a:prstGeom prst="rect">
            <a:avLst/>
          </a:prstGeom>
        </p:spPr>
      </p:pic>
    </p:spTree>
    <p:extLst>
      <p:ext uri="{BB962C8B-B14F-4D97-AF65-F5344CB8AC3E}">
        <p14:creationId xmlns:p14="http://schemas.microsoft.com/office/powerpoint/2010/main" val="306142356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nextCondLst>
                <p:cond evt="onClick" delay="0">
                  <p:tgtEl>
                    <p:spTgt spid="5"/>
                  </p:tgtEl>
                </p:cond>
              </p:nextCondLst>
            </p:seq>
            <p:audio>
              <p:cMediaNode>
                <p:cTn id="7" fill="hold" display="0">
                  <p:stCondLst>
                    <p:cond delay="indefinite"/>
                  </p:stCondLst>
                  <p:endCondLst>
                    <p:cond evt="onStopAudio" delay="0">
                      <p:tgtEl>
                        <p:sldTgt/>
                      </p:tgtEl>
                    </p:cond>
                  </p:endCondLst>
                </p:cTn>
                <p:tgtEl>
                  <p:spTgt spid="5"/>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ED7D31"/>
        </a:solidFill>
        <a:effectLst/>
      </p:bgPr>
    </p:bg>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E2246F5-5EE4-40E7-2714-02ACE7C33377}"/>
              </a:ext>
            </a:extLst>
          </p:cNvPr>
          <p:cNvSpPr>
            <a:spLocks noGrp="1"/>
          </p:cNvSpPr>
          <p:nvPr>
            <p:ph type="title"/>
          </p:nvPr>
        </p:nvSpPr>
        <p:spPr/>
        <p:txBody>
          <a:bodyPr/>
          <a:lstStyle/>
          <a:p>
            <a:r>
              <a:rPr lang="el-GR"/>
              <a:t>17.</a:t>
            </a:r>
            <a:r>
              <a:rPr lang="el-GR" b="1">
                <a:solidFill>
                  <a:srgbClr val="7030A0"/>
                </a:solidFill>
              </a:rPr>
              <a:t>Τι μπορούμε να βάζουμε στον κάδο της </a:t>
            </a:r>
            <a:r>
              <a:rPr lang="el-GR" b="1" err="1">
                <a:solidFill>
                  <a:srgbClr val="7030A0"/>
                </a:solidFill>
              </a:rPr>
              <a:t>κομποστοποίησης</a:t>
            </a:r>
            <a:r>
              <a:rPr lang="el-GR" b="1">
                <a:solidFill>
                  <a:srgbClr val="7030A0"/>
                </a:solidFill>
              </a:rPr>
              <a:t>;</a:t>
            </a:r>
            <a:endParaRPr lang="el-GR" b="1">
              <a:solidFill>
                <a:srgbClr val="7030A0"/>
              </a:solidFill>
              <a:ea typeface="Calibri Light"/>
              <a:cs typeface="Calibri Light"/>
            </a:endParaRPr>
          </a:p>
        </p:txBody>
      </p:sp>
      <p:sp>
        <p:nvSpPr>
          <p:cNvPr id="3" name="Θέση περιεχομένου 2">
            <a:extLst>
              <a:ext uri="{FF2B5EF4-FFF2-40B4-BE49-F238E27FC236}">
                <a16:creationId xmlns:a16="http://schemas.microsoft.com/office/drawing/2014/main" id="{147E5A11-19A3-80DF-3D4E-F23408FD8402}"/>
              </a:ext>
            </a:extLst>
          </p:cNvPr>
          <p:cNvSpPr>
            <a:spLocks noGrp="1"/>
          </p:cNvSpPr>
          <p:nvPr>
            <p:ph idx="1"/>
          </p:nvPr>
        </p:nvSpPr>
        <p:spPr>
          <a:xfrm>
            <a:off x="612647" y="1697948"/>
            <a:ext cx="10653579" cy="4986550"/>
          </a:xfrm>
        </p:spPr>
        <p:txBody>
          <a:bodyPr vert="horz" lIns="91440" tIns="45720" rIns="91440" bIns="45720" rtlCol="0" anchor="t">
            <a:normAutofit/>
          </a:bodyPr>
          <a:lstStyle/>
          <a:p>
            <a:pPr marL="0" indent="0">
              <a:buNone/>
            </a:pPr>
            <a:r>
              <a:rPr lang="el-GR" sz="1800" b="1">
                <a:solidFill>
                  <a:srgbClr val="FF0000"/>
                </a:solidFill>
                <a:latin typeface="Aptos"/>
              </a:rPr>
              <a:t>ΣΤΟΝ ΚΑΔΟ ΚΟΜΠΟΣΤΟΠΟΙΗΣΗΣ ΜΠΟΡΟΥΜΕ ΝΑ ΡΊΞΟΥΜΕ:</a:t>
            </a:r>
            <a:endParaRPr lang="el-GR">
              <a:solidFill>
                <a:srgbClr val="FF0000"/>
              </a:solidFill>
            </a:endParaRPr>
          </a:p>
          <a:p>
            <a:r>
              <a:rPr lang="el-GR" sz="1800" b="1">
                <a:solidFill>
                  <a:srgbClr val="00B050"/>
                </a:solidFill>
                <a:latin typeface="Aptos"/>
              </a:rPr>
              <a:t> </a:t>
            </a:r>
            <a:r>
              <a:rPr lang="el-GR" sz="1800" b="1">
                <a:solidFill>
                  <a:srgbClr val="00662E"/>
                </a:solidFill>
                <a:latin typeface="Aptos"/>
              </a:rPr>
              <a:t>ΦΛΟΎΔΕΣ ΚΑΙ ΥΠΟΛΕΊΜΜΑΤΑ ΦΡΟΥΤΩΝ ΚΑΙ ΛΑΧΑΝΙΚΩΝ ΣΕ ΜΙΚΡΑ ΚΟΜΑΤΙΑ </a:t>
            </a:r>
          </a:p>
          <a:p>
            <a:pPr marL="0" indent="0">
              <a:buNone/>
            </a:pPr>
            <a:r>
              <a:rPr lang="el-GR" sz="1800" b="1">
                <a:solidFill>
                  <a:srgbClr val="00662E"/>
                </a:solidFill>
                <a:latin typeface="Aptos"/>
              </a:rPr>
              <a:t>      ΑΚΟΜΑ ΚΑΙ ΣΕ ΠΟΛΤΟ </a:t>
            </a:r>
            <a:endParaRPr lang="el-GR">
              <a:ea typeface="Calibri" panose="020F0502020204030204"/>
              <a:cs typeface="Calibri" panose="020F0502020204030204"/>
            </a:endParaRPr>
          </a:p>
          <a:p>
            <a:r>
              <a:rPr lang="el-GR" sz="1800" b="1">
                <a:solidFill>
                  <a:srgbClr val="00662E"/>
                </a:solidFill>
                <a:latin typeface="Aptos"/>
              </a:rPr>
              <a:t>ΧΟΡΤΑΡΙΚΑ ΧΩΡΙΣ ΛΑΔΙ , </a:t>
            </a:r>
          </a:p>
          <a:p>
            <a:r>
              <a:rPr lang="el-GR" sz="1800" b="1">
                <a:solidFill>
                  <a:srgbClr val="00662E"/>
                </a:solidFill>
                <a:latin typeface="Aptos"/>
              </a:rPr>
              <a:t>ΤΡΙΜΑΤΑ ΚΑΦΕ (ΕΛΛΗΝΙΚΟΣ,ΓΑΛΙΚΟΣ,ΕΣΠΡΕΣΟ),ΦΙΛΤΡΑ ΚΑΦΕ,ΦΑΚΕΛΑΚΙΑ ΤΣΑΓΙΟΥ ,</a:t>
            </a:r>
          </a:p>
          <a:p>
            <a:r>
              <a:rPr lang="el-GR" sz="1800" b="1">
                <a:solidFill>
                  <a:srgbClr val="00662E"/>
                </a:solidFill>
                <a:latin typeface="Aptos"/>
              </a:rPr>
              <a:t>ΤΣΟΦΛΙΑ ΑΥΓΩΝ (ΣΕ ΚΟΜΜΑΤΙΑ) ΚΑΙ ΚΟΥΤΣΙΑ</a:t>
            </a:r>
          </a:p>
          <a:p>
            <a:r>
              <a:rPr lang="el-GR" sz="1800" b="1">
                <a:solidFill>
                  <a:srgbClr val="00662E"/>
                </a:solidFill>
                <a:latin typeface="Aptos"/>
              </a:rPr>
              <a:t> ΕΠΙΣΗΣ ΞΗΡΟΥΣ ΚΑΡΠΟΥΣ,ΠΕΡΙΩΛΙΜΑΤΑ,</a:t>
            </a:r>
          </a:p>
          <a:p>
            <a:r>
              <a:rPr lang="el-GR" sz="1800" b="1">
                <a:solidFill>
                  <a:srgbClr val="00662E"/>
                </a:solidFill>
                <a:latin typeface="Aptos"/>
              </a:rPr>
              <a:t>ΤΡΙΧΕΣ,ΧΑΡΤΙ ΚΟΥΖΙΝΑΣ,ΧΑΡΤΟΠΕΤΣΕΤΕΣ ΚΑΘΑΡΕΣ,ΦΛΟΥΔΕΣ ΘΑΜΝΩΝ,ΔΕΝΤΡΩΝ ,ΦΥΛΛΑ,ΜΙΚΡΑ ΚΛΑΔΑΚΙΑ,ΓΚΑΖΟΝ ΚΑΙ </a:t>
            </a:r>
            <a:r>
              <a:rPr lang="el-GR" sz="1800" b="1" i="1">
                <a:solidFill>
                  <a:srgbClr val="00662E"/>
                </a:solidFill>
                <a:latin typeface="Aptos"/>
              </a:rPr>
              <a:t>ΚΟΠΡΙΑ ΦΥΤΟΦΑΓΩΝ ΖΩΩΝ!!!</a:t>
            </a:r>
            <a:endParaRPr lang="el-GR" sz="1800" b="1">
              <a:solidFill>
                <a:srgbClr val="00662E"/>
              </a:solidFill>
              <a:latin typeface="Aptos"/>
            </a:endParaRPr>
          </a:p>
        </p:txBody>
      </p:sp>
      <p:pic>
        <p:nvPicPr>
          <p:cNvPr id="4" name="Εικόνα 3" descr="Εικόνα που περιέχει φρούτο, φαγητό, εικονογράφηση&#10;&#10;Το περιεχόμενο που δημιουργείται από τεχνητή νοημοσύνη μπορεί να μην είναι σωστό.">
            <a:extLst>
              <a:ext uri="{FF2B5EF4-FFF2-40B4-BE49-F238E27FC236}">
                <a16:creationId xmlns:a16="http://schemas.microsoft.com/office/drawing/2014/main" id="{27414F86-78E4-3C14-EC74-74966642E38A}"/>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flipH="1">
            <a:off x="9821769" y="1951443"/>
            <a:ext cx="2372591" cy="2363146"/>
          </a:xfrm>
          <a:prstGeom prst="rect">
            <a:avLst/>
          </a:prstGeom>
        </p:spPr>
      </p:pic>
      <p:sp>
        <p:nvSpPr>
          <p:cNvPr id="5" name="TextBox 4">
            <a:extLst>
              <a:ext uri="{FF2B5EF4-FFF2-40B4-BE49-F238E27FC236}">
                <a16:creationId xmlns:a16="http://schemas.microsoft.com/office/drawing/2014/main" id="{4080D159-7C7A-5CD7-3EBF-2AE3D3DF35F8}"/>
              </a:ext>
            </a:extLst>
          </p:cNvPr>
          <p:cNvSpPr txBox="1"/>
          <p:nvPr/>
        </p:nvSpPr>
        <p:spPr>
          <a:xfrm flipH="1">
            <a:off x="10105158" y="3130654"/>
            <a:ext cx="2070310" cy="78195"/>
          </a:xfrm>
          <a:prstGeom prst="rect">
            <a:avLst/>
          </a:prstGeom>
        </p:spPr>
        <p:txBody>
          <a:bodyPr>
            <a:normAutofit fontScale="25000" lnSpcReduction="20000"/>
          </a:bodyPr>
          <a:lstStyle/>
          <a:p>
            <a:r>
              <a:rPr lang="en-US" err="1"/>
              <a:t>ThePhoto</a:t>
            </a:r>
            <a:r>
              <a:rPr lang="en-US"/>
              <a:t> από </a:t>
            </a:r>
            <a:r>
              <a:rPr lang="en-US" err="1"/>
              <a:t>τον</a:t>
            </a:r>
            <a:r>
              <a:rPr lang="en-US"/>
              <a:t> </a:t>
            </a:r>
            <a:r>
              <a:rPr lang="en-US" err="1"/>
              <a:t>PhotoAuthor</a:t>
            </a:r>
            <a:r>
              <a:rPr lang="en-US"/>
              <a:t> </a:t>
            </a:r>
            <a:r>
              <a:rPr lang="en-US" err="1"/>
              <a:t>έχει</a:t>
            </a:r>
            <a:r>
              <a:rPr lang="en-US"/>
              <a:t> </a:t>
            </a:r>
            <a:r>
              <a:rPr lang="en-US" err="1"/>
              <a:t>άδει</a:t>
            </a:r>
            <a:r>
              <a:rPr lang="en-US"/>
              <a:t>α </a:t>
            </a:r>
            <a:r>
              <a:rPr lang="en-US" err="1"/>
              <a:t>χρήσης</a:t>
            </a:r>
            <a:r>
              <a:rPr lang="en-US"/>
              <a:t> </a:t>
            </a:r>
            <a:r>
              <a:rPr lang="en-US" err="1"/>
              <a:t>του</a:t>
            </a:r>
            <a:r>
              <a:rPr lang="en-US"/>
              <a:t> CCYYSA.</a:t>
            </a:r>
          </a:p>
        </p:txBody>
      </p:sp>
      <p:graphicFrame>
        <p:nvGraphicFramePr>
          <p:cNvPr id="8" name="Διάγραμμα 7">
            <a:extLst>
              <a:ext uri="{FF2B5EF4-FFF2-40B4-BE49-F238E27FC236}">
                <a16:creationId xmlns:a16="http://schemas.microsoft.com/office/drawing/2014/main" id="{05E06AE3-9031-5C03-A918-F39F453CBD1C}"/>
              </a:ext>
            </a:extLst>
          </p:cNvPr>
          <p:cNvGraphicFramePr/>
          <p:nvPr>
            <p:extLst>
              <p:ext uri="{D42A27DB-BD31-4B8C-83A1-F6EECF244321}">
                <p14:modId xmlns:p14="http://schemas.microsoft.com/office/powerpoint/2010/main" val="1591579239"/>
              </p:ext>
            </p:extLst>
          </p:nvPr>
        </p:nvGraphicFramePr>
        <p:xfrm>
          <a:off x="7786254" y="4442900"/>
          <a:ext cx="4364182" cy="2568129"/>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mc:AlternateContent xmlns:mc="http://schemas.openxmlformats.org/markup-compatibility/2006" xmlns:p14="http://schemas.microsoft.com/office/powerpoint/2010/main">
        <mc:Choice Requires="p14">
          <p:contentPart p14:bwMode="auto" r:id="rId11">
            <p14:nvContentPartPr>
              <p14:cNvPr id="167" name="Γραφή 166">
                <a:extLst>
                  <a:ext uri="{FF2B5EF4-FFF2-40B4-BE49-F238E27FC236}">
                    <a16:creationId xmlns:a16="http://schemas.microsoft.com/office/drawing/2014/main" id="{E3009368-A561-AEB3-50B6-F76C120B7933}"/>
                  </a:ext>
                </a:extLst>
              </p14:cNvPr>
              <p14:cNvContentPartPr/>
              <p14:nvPr/>
            </p14:nvContentPartPr>
            <p14:xfrm>
              <a:off x="541586" y="4746257"/>
              <a:ext cx="549534" cy="419132"/>
            </p14:xfrm>
          </p:contentPart>
        </mc:Choice>
        <mc:Fallback xmlns="">
          <p:pic>
            <p:nvPicPr>
              <p:cNvPr id="167" name="Γραφή 166">
                <a:extLst>
                  <a:ext uri="{FF2B5EF4-FFF2-40B4-BE49-F238E27FC236}">
                    <a16:creationId xmlns:a16="http://schemas.microsoft.com/office/drawing/2014/main" id="{E3009368-A561-AEB3-50B6-F76C120B7933}"/>
                  </a:ext>
                </a:extLst>
              </p:cNvPr>
              <p:cNvPicPr/>
              <p:nvPr/>
            </p:nvPicPr>
            <p:blipFill>
              <a:blip r:embed="rId12"/>
              <a:stretch>
                <a:fillRect/>
              </a:stretch>
            </p:blipFill>
            <p:spPr>
              <a:xfrm>
                <a:off x="478649" y="4683297"/>
                <a:ext cx="675049" cy="544692"/>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68" name="Γραφή 167">
                <a:extLst>
                  <a:ext uri="{FF2B5EF4-FFF2-40B4-BE49-F238E27FC236}">
                    <a16:creationId xmlns:a16="http://schemas.microsoft.com/office/drawing/2014/main" id="{64785168-33A1-8E04-EA0E-22921C6B6499}"/>
                  </a:ext>
                </a:extLst>
              </p14:cNvPr>
              <p14:cNvContentPartPr/>
              <p14:nvPr/>
            </p14:nvContentPartPr>
            <p14:xfrm>
              <a:off x="1183085" y="4726400"/>
              <a:ext cx="301643" cy="321372"/>
            </p14:xfrm>
          </p:contentPart>
        </mc:Choice>
        <mc:Fallback xmlns="">
          <p:pic>
            <p:nvPicPr>
              <p:cNvPr id="168" name="Γραφή 167">
                <a:extLst>
                  <a:ext uri="{FF2B5EF4-FFF2-40B4-BE49-F238E27FC236}">
                    <a16:creationId xmlns:a16="http://schemas.microsoft.com/office/drawing/2014/main" id="{64785168-33A1-8E04-EA0E-22921C6B6499}"/>
                  </a:ext>
                </a:extLst>
              </p:cNvPr>
              <p:cNvPicPr/>
              <p:nvPr/>
            </p:nvPicPr>
            <p:blipFill>
              <a:blip r:embed="rId14"/>
              <a:stretch>
                <a:fillRect/>
              </a:stretch>
            </p:blipFill>
            <p:spPr>
              <a:xfrm>
                <a:off x="1120168" y="4663492"/>
                <a:ext cx="427118" cy="446829"/>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69" name="Γραφή 168">
                <a:extLst>
                  <a:ext uri="{FF2B5EF4-FFF2-40B4-BE49-F238E27FC236}">
                    <a16:creationId xmlns:a16="http://schemas.microsoft.com/office/drawing/2014/main" id="{AE27C9C0-F70E-0347-E3BE-A9D2B4D8AB01}"/>
                  </a:ext>
                </a:extLst>
              </p14:cNvPr>
              <p14:cNvContentPartPr/>
              <p14:nvPr/>
            </p14:nvContentPartPr>
            <p14:xfrm>
              <a:off x="1473620" y="4786115"/>
              <a:ext cx="182070" cy="296903"/>
            </p14:xfrm>
          </p:contentPart>
        </mc:Choice>
        <mc:Fallback xmlns="">
          <p:pic>
            <p:nvPicPr>
              <p:cNvPr id="169" name="Γραφή 168">
                <a:extLst>
                  <a:ext uri="{FF2B5EF4-FFF2-40B4-BE49-F238E27FC236}">
                    <a16:creationId xmlns:a16="http://schemas.microsoft.com/office/drawing/2014/main" id="{AE27C9C0-F70E-0347-E3BE-A9D2B4D8AB01}"/>
                  </a:ext>
                </a:extLst>
              </p:cNvPr>
              <p:cNvPicPr/>
              <p:nvPr/>
            </p:nvPicPr>
            <p:blipFill>
              <a:blip r:embed="rId16"/>
              <a:stretch>
                <a:fillRect/>
              </a:stretch>
            </p:blipFill>
            <p:spPr>
              <a:xfrm>
                <a:off x="1410775" y="4723212"/>
                <a:ext cx="307400" cy="42235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70" name="Γραφή 169">
                <a:extLst>
                  <a:ext uri="{FF2B5EF4-FFF2-40B4-BE49-F238E27FC236}">
                    <a16:creationId xmlns:a16="http://schemas.microsoft.com/office/drawing/2014/main" id="{3F7D45F4-C7EA-01A7-3B96-E3B9B282F74D}"/>
                  </a:ext>
                </a:extLst>
              </p14:cNvPr>
              <p14:cNvContentPartPr/>
              <p14:nvPr/>
            </p14:nvContentPartPr>
            <p14:xfrm>
              <a:off x="1675140" y="4689966"/>
              <a:ext cx="303624" cy="371586"/>
            </p14:xfrm>
          </p:contentPart>
        </mc:Choice>
        <mc:Fallback xmlns="">
          <p:pic>
            <p:nvPicPr>
              <p:cNvPr id="170" name="Γραφή 169">
                <a:extLst>
                  <a:ext uri="{FF2B5EF4-FFF2-40B4-BE49-F238E27FC236}">
                    <a16:creationId xmlns:a16="http://schemas.microsoft.com/office/drawing/2014/main" id="{3F7D45F4-C7EA-01A7-3B96-E3B9B282F74D}"/>
                  </a:ext>
                </a:extLst>
              </p:cNvPr>
              <p:cNvPicPr/>
              <p:nvPr/>
            </p:nvPicPr>
            <p:blipFill>
              <a:blip r:embed="rId18"/>
              <a:stretch>
                <a:fillRect/>
              </a:stretch>
            </p:blipFill>
            <p:spPr>
              <a:xfrm>
                <a:off x="1612185" y="4627016"/>
                <a:ext cx="429175" cy="497127"/>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71" name="Γραφή 170">
                <a:extLst>
                  <a:ext uri="{FF2B5EF4-FFF2-40B4-BE49-F238E27FC236}">
                    <a16:creationId xmlns:a16="http://schemas.microsoft.com/office/drawing/2014/main" id="{F85C011A-A37D-6502-CA10-CF585D91D419}"/>
                  </a:ext>
                </a:extLst>
              </p14:cNvPr>
              <p14:cNvContentPartPr/>
              <p14:nvPr/>
            </p14:nvContentPartPr>
            <p14:xfrm>
              <a:off x="2119555" y="4710719"/>
              <a:ext cx="253184" cy="386248"/>
            </p14:xfrm>
          </p:contentPart>
        </mc:Choice>
        <mc:Fallback xmlns="">
          <p:pic>
            <p:nvPicPr>
              <p:cNvPr id="171" name="Γραφή 170">
                <a:extLst>
                  <a:ext uri="{FF2B5EF4-FFF2-40B4-BE49-F238E27FC236}">
                    <a16:creationId xmlns:a16="http://schemas.microsoft.com/office/drawing/2014/main" id="{F85C011A-A37D-6502-CA10-CF585D91D419}"/>
                  </a:ext>
                </a:extLst>
              </p:cNvPr>
              <p:cNvPicPr/>
              <p:nvPr/>
            </p:nvPicPr>
            <p:blipFill>
              <a:blip r:embed="rId20"/>
              <a:stretch>
                <a:fillRect/>
              </a:stretch>
            </p:blipFill>
            <p:spPr>
              <a:xfrm>
                <a:off x="2056619" y="4647783"/>
                <a:ext cx="378697" cy="511761"/>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72" name="Γραφή 171">
                <a:extLst>
                  <a:ext uri="{FF2B5EF4-FFF2-40B4-BE49-F238E27FC236}">
                    <a16:creationId xmlns:a16="http://schemas.microsoft.com/office/drawing/2014/main" id="{8A7E2469-8797-F852-7330-C3E7BFD05102}"/>
                  </a:ext>
                </a:extLst>
              </p14:cNvPr>
              <p14:cNvContentPartPr/>
              <p14:nvPr/>
            </p14:nvContentPartPr>
            <p14:xfrm>
              <a:off x="2178941" y="4837642"/>
              <a:ext cx="101897" cy="23550"/>
            </p14:xfrm>
          </p:contentPart>
        </mc:Choice>
        <mc:Fallback xmlns="">
          <p:pic>
            <p:nvPicPr>
              <p:cNvPr id="172" name="Γραφή 171">
                <a:extLst>
                  <a:ext uri="{FF2B5EF4-FFF2-40B4-BE49-F238E27FC236}">
                    <a16:creationId xmlns:a16="http://schemas.microsoft.com/office/drawing/2014/main" id="{8A7E2469-8797-F852-7330-C3E7BFD05102}"/>
                  </a:ext>
                </a:extLst>
              </p:cNvPr>
              <p:cNvPicPr/>
              <p:nvPr/>
            </p:nvPicPr>
            <p:blipFill>
              <a:blip r:embed="rId22"/>
              <a:stretch>
                <a:fillRect/>
              </a:stretch>
            </p:blipFill>
            <p:spPr>
              <a:xfrm>
                <a:off x="2116152" y="4775199"/>
                <a:ext cx="227115" cy="14808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73" name="Γραφή 172">
                <a:extLst>
                  <a:ext uri="{FF2B5EF4-FFF2-40B4-BE49-F238E27FC236}">
                    <a16:creationId xmlns:a16="http://schemas.microsoft.com/office/drawing/2014/main" id="{1D8844C8-374E-C686-E5DE-8645A14714FB}"/>
                  </a:ext>
                </a:extLst>
              </p14:cNvPr>
              <p14:cNvContentPartPr/>
              <p14:nvPr/>
            </p14:nvContentPartPr>
            <p14:xfrm>
              <a:off x="503801" y="4748330"/>
              <a:ext cx="87203" cy="379090"/>
            </p14:xfrm>
          </p:contentPart>
        </mc:Choice>
        <mc:Fallback xmlns="">
          <p:pic>
            <p:nvPicPr>
              <p:cNvPr id="173" name="Γραφή 172">
                <a:extLst>
                  <a:ext uri="{FF2B5EF4-FFF2-40B4-BE49-F238E27FC236}">
                    <a16:creationId xmlns:a16="http://schemas.microsoft.com/office/drawing/2014/main" id="{1D8844C8-374E-C686-E5DE-8645A14714FB}"/>
                  </a:ext>
                </a:extLst>
              </p:cNvPr>
              <p:cNvPicPr/>
              <p:nvPr/>
            </p:nvPicPr>
            <p:blipFill>
              <a:blip r:embed="rId24"/>
              <a:stretch>
                <a:fillRect/>
              </a:stretch>
            </p:blipFill>
            <p:spPr>
              <a:xfrm>
                <a:off x="441000" y="4685388"/>
                <a:ext cx="212445" cy="504614"/>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174" name="Γραφή 173">
                <a:extLst>
                  <a:ext uri="{FF2B5EF4-FFF2-40B4-BE49-F238E27FC236}">
                    <a16:creationId xmlns:a16="http://schemas.microsoft.com/office/drawing/2014/main" id="{675BBBB6-BF9D-EE83-2EB8-FB257C90BFED}"/>
                  </a:ext>
                </a:extLst>
              </p14:cNvPr>
              <p14:cNvContentPartPr/>
              <p14:nvPr/>
            </p14:nvContentPartPr>
            <p14:xfrm>
              <a:off x="719811" y="4660165"/>
              <a:ext cx="187031" cy="494777"/>
            </p14:xfrm>
          </p:contentPart>
        </mc:Choice>
        <mc:Fallback xmlns="">
          <p:pic>
            <p:nvPicPr>
              <p:cNvPr id="174" name="Γραφή 173">
                <a:extLst>
                  <a:ext uri="{FF2B5EF4-FFF2-40B4-BE49-F238E27FC236}">
                    <a16:creationId xmlns:a16="http://schemas.microsoft.com/office/drawing/2014/main" id="{675BBBB6-BF9D-EE83-2EB8-FB257C90BFED}"/>
                  </a:ext>
                </a:extLst>
              </p:cNvPr>
              <p:cNvPicPr/>
              <p:nvPr/>
            </p:nvPicPr>
            <p:blipFill>
              <a:blip r:embed="rId26"/>
              <a:stretch>
                <a:fillRect/>
              </a:stretch>
            </p:blipFill>
            <p:spPr>
              <a:xfrm>
                <a:off x="656868" y="4597239"/>
                <a:ext cx="312558" cy="620269"/>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175" name="Γραφή 174">
                <a:extLst>
                  <a:ext uri="{FF2B5EF4-FFF2-40B4-BE49-F238E27FC236}">
                    <a16:creationId xmlns:a16="http://schemas.microsoft.com/office/drawing/2014/main" id="{D7CDFE1D-6EA5-C6BD-2ABE-2741716A59AB}"/>
                  </a:ext>
                </a:extLst>
              </p14:cNvPr>
              <p14:cNvContentPartPr/>
              <p14:nvPr/>
            </p14:nvContentPartPr>
            <p14:xfrm>
              <a:off x="818678" y="4924660"/>
              <a:ext cx="260442" cy="90825"/>
            </p14:xfrm>
          </p:contentPart>
        </mc:Choice>
        <mc:Fallback xmlns="">
          <p:pic>
            <p:nvPicPr>
              <p:cNvPr id="175" name="Γραφή 174">
                <a:extLst>
                  <a:ext uri="{FF2B5EF4-FFF2-40B4-BE49-F238E27FC236}">
                    <a16:creationId xmlns:a16="http://schemas.microsoft.com/office/drawing/2014/main" id="{D7CDFE1D-6EA5-C6BD-2ABE-2741716A59AB}"/>
                  </a:ext>
                </a:extLst>
              </p:cNvPr>
              <p:cNvPicPr/>
              <p:nvPr/>
            </p:nvPicPr>
            <p:blipFill>
              <a:blip r:embed="rId28"/>
              <a:stretch>
                <a:fillRect/>
              </a:stretch>
            </p:blipFill>
            <p:spPr>
              <a:xfrm>
                <a:off x="755813" y="4861836"/>
                <a:ext cx="385813" cy="216113"/>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176" name="Γραφή 175">
                <a:extLst>
                  <a:ext uri="{FF2B5EF4-FFF2-40B4-BE49-F238E27FC236}">
                    <a16:creationId xmlns:a16="http://schemas.microsoft.com/office/drawing/2014/main" id="{532A7012-8B33-F0ED-256B-A9F45604EBF7}"/>
                  </a:ext>
                </a:extLst>
              </p14:cNvPr>
              <p14:cNvContentPartPr/>
              <p14:nvPr/>
            </p14:nvContentPartPr>
            <p14:xfrm>
              <a:off x="528991" y="4735735"/>
              <a:ext cx="206636" cy="514872"/>
            </p14:xfrm>
          </p:contentPart>
        </mc:Choice>
        <mc:Fallback xmlns="">
          <p:pic>
            <p:nvPicPr>
              <p:cNvPr id="176" name="Γραφή 175">
                <a:extLst>
                  <a:ext uri="{FF2B5EF4-FFF2-40B4-BE49-F238E27FC236}">
                    <a16:creationId xmlns:a16="http://schemas.microsoft.com/office/drawing/2014/main" id="{532A7012-8B33-F0ED-256B-A9F45604EBF7}"/>
                  </a:ext>
                </a:extLst>
              </p:cNvPr>
              <p:cNvPicPr/>
              <p:nvPr/>
            </p:nvPicPr>
            <p:blipFill>
              <a:blip r:embed="rId30"/>
              <a:stretch>
                <a:fillRect/>
              </a:stretch>
            </p:blipFill>
            <p:spPr>
              <a:xfrm>
                <a:off x="466102" y="4672770"/>
                <a:ext cx="332055" cy="640442"/>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177" name="Γραφή 176">
                <a:extLst>
                  <a:ext uri="{FF2B5EF4-FFF2-40B4-BE49-F238E27FC236}">
                    <a16:creationId xmlns:a16="http://schemas.microsoft.com/office/drawing/2014/main" id="{6B58A069-8F16-4533-2CAC-E9BF3524EE39}"/>
                  </a:ext>
                </a:extLst>
              </p14:cNvPr>
              <p14:cNvContentPartPr/>
              <p14:nvPr/>
            </p14:nvContentPartPr>
            <p14:xfrm>
              <a:off x="3136165" y="4747039"/>
              <a:ext cx="427881" cy="361311"/>
            </p14:xfrm>
          </p:contentPart>
        </mc:Choice>
        <mc:Fallback xmlns="">
          <p:pic>
            <p:nvPicPr>
              <p:cNvPr id="177" name="Γραφή 176">
                <a:extLst>
                  <a:ext uri="{FF2B5EF4-FFF2-40B4-BE49-F238E27FC236}">
                    <a16:creationId xmlns:a16="http://schemas.microsoft.com/office/drawing/2014/main" id="{6B58A069-8F16-4533-2CAC-E9BF3524EE39}"/>
                  </a:ext>
                </a:extLst>
              </p:cNvPr>
              <p:cNvPicPr/>
              <p:nvPr/>
            </p:nvPicPr>
            <p:blipFill>
              <a:blip r:embed="rId32"/>
              <a:stretch>
                <a:fillRect/>
              </a:stretch>
            </p:blipFill>
            <p:spPr>
              <a:xfrm>
                <a:off x="3073188" y="4684061"/>
                <a:ext cx="553474" cy="486906"/>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178" name="Γραφή 177">
                <a:extLst>
                  <a:ext uri="{FF2B5EF4-FFF2-40B4-BE49-F238E27FC236}">
                    <a16:creationId xmlns:a16="http://schemas.microsoft.com/office/drawing/2014/main" id="{246E9F47-2158-AA57-28EA-83072E98B9D9}"/>
                  </a:ext>
                </a:extLst>
              </p14:cNvPr>
              <p14:cNvContentPartPr/>
              <p14:nvPr/>
            </p14:nvContentPartPr>
            <p14:xfrm>
              <a:off x="3675719" y="4786115"/>
              <a:ext cx="343089" cy="341034"/>
            </p14:xfrm>
          </p:contentPart>
        </mc:Choice>
        <mc:Fallback xmlns="">
          <p:pic>
            <p:nvPicPr>
              <p:cNvPr id="178" name="Γραφή 177">
                <a:extLst>
                  <a:ext uri="{FF2B5EF4-FFF2-40B4-BE49-F238E27FC236}">
                    <a16:creationId xmlns:a16="http://schemas.microsoft.com/office/drawing/2014/main" id="{246E9F47-2158-AA57-28EA-83072E98B9D9}"/>
                  </a:ext>
                </a:extLst>
              </p:cNvPr>
              <p:cNvPicPr/>
              <p:nvPr/>
            </p:nvPicPr>
            <p:blipFill>
              <a:blip r:embed="rId34"/>
              <a:stretch>
                <a:fillRect/>
              </a:stretch>
            </p:blipFill>
            <p:spPr>
              <a:xfrm>
                <a:off x="3612783" y="4723160"/>
                <a:ext cx="468601" cy="466583"/>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179" name="Γραφή 178">
                <a:extLst>
                  <a:ext uri="{FF2B5EF4-FFF2-40B4-BE49-F238E27FC236}">
                    <a16:creationId xmlns:a16="http://schemas.microsoft.com/office/drawing/2014/main" id="{C70A299C-D9EC-4357-34F9-FAF4A2C497DF}"/>
                  </a:ext>
                </a:extLst>
              </p14:cNvPr>
              <p14:cNvContentPartPr/>
              <p14:nvPr/>
            </p14:nvContentPartPr>
            <p14:xfrm>
              <a:off x="3948586" y="4836496"/>
              <a:ext cx="489050" cy="534444"/>
            </p14:xfrm>
          </p:contentPart>
        </mc:Choice>
        <mc:Fallback xmlns="">
          <p:pic>
            <p:nvPicPr>
              <p:cNvPr id="179" name="Γραφή 178">
                <a:extLst>
                  <a:ext uri="{FF2B5EF4-FFF2-40B4-BE49-F238E27FC236}">
                    <a16:creationId xmlns:a16="http://schemas.microsoft.com/office/drawing/2014/main" id="{C70A299C-D9EC-4357-34F9-FAF4A2C497DF}"/>
                  </a:ext>
                </a:extLst>
              </p:cNvPr>
              <p:cNvPicPr/>
              <p:nvPr/>
            </p:nvPicPr>
            <p:blipFill>
              <a:blip r:embed="rId36"/>
              <a:stretch>
                <a:fillRect/>
              </a:stretch>
            </p:blipFill>
            <p:spPr>
              <a:xfrm>
                <a:off x="3885657" y="4773514"/>
                <a:ext cx="614549" cy="660047"/>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180" name="Γραφή 179">
                <a:extLst>
                  <a:ext uri="{FF2B5EF4-FFF2-40B4-BE49-F238E27FC236}">
                    <a16:creationId xmlns:a16="http://schemas.microsoft.com/office/drawing/2014/main" id="{0A58A983-8740-6D04-FC7F-F65B14D1C53C}"/>
                  </a:ext>
                </a:extLst>
              </p14:cNvPr>
              <p14:cNvContentPartPr/>
              <p14:nvPr/>
            </p14:nvContentPartPr>
            <p14:xfrm>
              <a:off x="4521620" y="4873125"/>
              <a:ext cx="566808" cy="407719"/>
            </p14:xfrm>
          </p:contentPart>
        </mc:Choice>
        <mc:Fallback xmlns="">
          <p:pic>
            <p:nvPicPr>
              <p:cNvPr id="180" name="Γραφή 179">
                <a:extLst>
                  <a:ext uri="{FF2B5EF4-FFF2-40B4-BE49-F238E27FC236}">
                    <a16:creationId xmlns:a16="http://schemas.microsoft.com/office/drawing/2014/main" id="{0A58A983-8740-6D04-FC7F-F65B14D1C53C}"/>
                  </a:ext>
                </a:extLst>
              </p:cNvPr>
              <p:cNvPicPr/>
              <p:nvPr/>
            </p:nvPicPr>
            <p:blipFill>
              <a:blip r:embed="rId38"/>
              <a:stretch>
                <a:fillRect/>
              </a:stretch>
            </p:blipFill>
            <p:spPr>
              <a:xfrm>
                <a:off x="4458681" y="4810150"/>
                <a:ext cx="692326" cy="533309"/>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181" name="Γραφή 180">
                <a:extLst>
                  <a:ext uri="{FF2B5EF4-FFF2-40B4-BE49-F238E27FC236}">
                    <a16:creationId xmlns:a16="http://schemas.microsoft.com/office/drawing/2014/main" id="{77B09CF4-6EC2-FB45-7709-94D10EDA56C1}"/>
                  </a:ext>
                </a:extLst>
              </p14:cNvPr>
              <p14:cNvContentPartPr/>
              <p14:nvPr/>
            </p14:nvContentPartPr>
            <p14:xfrm>
              <a:off x="5048993" y="4999523"/>
              <a:ext cx="380756" cy="378629"/>
            </p14:xfrm>
          </p:contentPart>
        </mc:Choice>
        <mc:Fallback xmlns="">
          <p:pic>
            <p:nvPicPr>
              <p:cNvPr id="181" name="Γραφή 180">
                <a:extLst>
                  <a:ext uri="{FF2B5EF4-FFF2-40B4-BE49-F238E27FC236}">
                    <a16:creationId xmlns:a16="http://schemas.microsoft.com/office/drawing/2014/main" id="{77B09CF4-6EC2-FB45-7709-94D10EDA56C1}"/>
                  </a:ext>
                </a:extLst>
              </p:cNvPr>
              <p:cNvPicPr/>
              <p:nvPr/>
            </p:nvPicPr>
            <p:blipFill>
              <a:blip r:embed="rId40"/>
              <a:stretch>
                <a:fillRect/>
              </a:stretch>
            </p:blipFill>
            <p:spPr>
              <a:xfrm>
                <a:off x="4986073" y="4936598"/>
                <a:ext cx="506236" cy="50412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182" name="Γραφή 181">
                <a:extLst>
                  <a:ext uri="{FF2B5EF4-FFF2-40B4-BE49-F238E27FC236}">
                    <a16:creationId xmlns:a16="http://schemas.microsoft.com/office/drawing/2014/main" id="{F5BF8892-C709-E36E-5FEE-32F5C90DCB68}"/>
                  </a:ext>
                </a:extLst>
              </p14:cNvPr>
              <p14:cNvContentPartPr/>
              <p14:nvPr/>
            </p14:nvContentPartPr>
            <p14:xfrm>
              <a:off x="5490122" y="5178209"/>
              <a:ext cx="499504" cy="339742"/>
            </p14:xfrm>
          </p:contentPart>
        </mc:Choice>
        <mc:Fallback xmlns="">
          <p:pic>
            <p:nvPicPr>
              <p:cNvPr id="182" name="Γραφή 181">
                <a:extLst>
                  <a:ext uri="{FF2B5EF4-FFF2-40B4-BE49-F238E27FC236}">
                    <a16:creationId xmlns:a16="http://schemas.microsoft.com/office/drawing/2014/main" id="{F5BF8892-C709-E36E-5FEE-32F5C90DCB68}"/>
                  </a:ext>
                </a:extLst>
              </p:cNvPr>
              <p:cNvPicPr/>
              <p:nvPr/>
            </p:nvPicPr>
            <p:blipFill>
              <a:blip r:embed="rId42"/>
              <a:stretch>
                <a:fillRect/>
              </a:stretch>
            </p:blipFill>
            <p:spPr>
              <a:xfrm>
                <a:off x="5427144" y="5115294"/>
                <a:ext cx="625100" cy="465213"/>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183" name="Γραφή 182">
                <a:extLst>
                  <a:ext uri="{FF2B5EF4-FFF2-40B4-BE49-F238E27FC236}">
                    <a16:creationId xmlns:a16="http://schemas.microsoft.com/office/drawing/2014/main" id="{0AF8A651-715C-F047-C90C-456E49B4A99F}"/>
                  </a:ext>
                </a:extLst>
              </p14:cNvPr>
              <p14:cNvContentPartPr/>
              <p14:nvPr/>
            </p14:nvContentPartPr>
            <p14:xfrm>
              <a:off x="6121190" y="5365487"/>
              <a:ext cx="334234" cy="194269"/>
            </p14:xfrm>
          </p:contentPart>
        </mc:Choice>
        <mc:Fallback xmlns="">
          <p:pic>
            <p:nvPicPr>
              <p:cNvPr id="183" name="Γραφή 182">
                <a:extLst>
                  <a:ext uri="{FF2B5EF4-FFF2-40B4-BE49-F238E27FC236}">
                    <a16:creationId xmlns:a16="http://schemas.microsoft.com/office/drawing/2014/main" id="{0AF8A651-715C-F047-C90C-456E49B4A99F}"/>
                  </a:ext>
                </a:extLst>
              </p:cNvPr>
              <p:cNvPicPr/>
              <p:nvPr/>
            </p:nvPicPr>
            <p:blipFill>
              <a:blip r:embed="rId44"/>
              <a:stretch>
                <a:fillRect/>
              </a:stretch>
            </p:blipFill>
            <p:spPr>
              <a:xfrm>
                <a:off x="6058297" y="5302646"/>
                <a:ext cx="459662" cy="319592"/>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184" name="Γραφή 183">
                <a:extLst>
                  <a:ext uri="{FF2B5EF4-FFF2-40B4-BE49-F238E27FC236}">
                    <a16:creationId xmlns:a16="http://schemas.microsoft.com/office/drawing/2014/main" id="{23322C4E-9F42-960C-9E8C-265DE0DD6C8E}"/>
                  </a:ext>
                </a:extLst>
              </p14:cNvPr>
              <p14:cNvContentPartPr/>
              <p14:nvPr/>
            </p14:nvContentPartPr>
            <p14:xfrm>
              <a:off x="6133785" y="5437426"/>
              <a:ext cx="121214" cy="179961"/>
            </p14:xfrm>
          </p:contentPart>
        </mc:Choice>
        <mc:Fallback xmlns="">
          <p:pic>
            <p:nvPicPr>
              <p:cNvPr id="184" name="Γραφή 183">
                <a:extLst>
                  <a:ext uri="{FF2B5EF4-FFF2-40B4-BE49-F238E27FC236}">
                    <a16:creationId xmlns:a16="http://schemas.microsoft.com/office/drawing/2014/main" id="{23322C4E-9F42-960C-9E8C-265DE0DD6C8E}"/>
                  </a:ext>
                </a:extLst>
              </p:cNvPr>
              <p:cNvPicPr/>
              <p:nvPr/>
            </p:nvPicPr>
            <p:blipFill>
              <a:blip r:embed="rId46"/>
              <a:stretch>
                <a:fillRect/>
              </a:stretch>
            </p:blipFill>
            <p:spPr>
              <a:xfrm>
                <a:off x="6070840" y="5374565"/>
                <a:ext cx="246744" cy="305323"/>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185" name="Γραφή 184">
                <a:extLst>
                  <a:ext uri="{FF2B5EF4-FFF2-40B4-BE49-F238E27FC236}">
                    <a16:creationId xmlns:a16="http://schemas.microsoft.com/office/drawing/2014/main" id="{8AA27192-4A29-E329-EF02-7CE9C9BBC031}"/>
                  </a:ext>
                </a:extLst>
              </p14:cNvPr>
              <p14:cNvContentPartPr/>
              <p14:nvPr/>
            </p14:nvContentPartPr>
            <p14:xfrm>
              <a:off x="554181" y="5617388"/>
              <a:ext cx="280447" cy="206640"/>
            </p14:xfrm>
          </p:contentPart>
        </mc:Choice>
        <mc:Fallback xmlns="">
          <p:pic>
            <p:nvPicPr>
              <p:cNvPr id="185" name="Γραφή 184">
                <a:extLst>
                  <a:ext uri="{FF2B5EF4-FFF2-40B4-BE49-F238E27FC236}">
                    <a16:creationId xmlns:a16="http://schemas.microsoft.com/office/drawing/2014/main" id="{8AA27192-4A29-E329-EF02-7CE9C9BBC031}"/>
                  </a:ext>
                </a:extLst>
              </p:cNvPr>
              <p:cNvPicPr/>
              <p:nvPr/>
            </p:nvPicPr>
            <p:blipFill>
              <a:blip r:embed="rId48"/>
              <a:stretch>
                <a:fillRect/>
              </a:stretch>
            </p:blipFill>
            <p:spPr>
              <a:xfrm>
                <a:off x="491260" y="5554498"/>
                <a:ext cx="405929" cy="332061"/>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186" name="Γραφή 185">
                <a:extLst>
                  <a:ext uri="{FF2B5EF4-FFF2-40B4-BE49-F238E27FC236}">
                    <a16:creationId xmlns:a16="http://schemas.microsoft.com/office/drawing/2014/main" id="{C3F57AFD-BF6E-131E-5E38-EEE03D89ECB2}"/>
                  </a:ext>
                </a:extLst>
              </p14:cNvPr>
              <p14:cNvContentPartPr/>
              <p14:nvPr/>
            </p14:nvContentPartPr>
            <p14:xfrm>
              <a:off x="680132" y="5459418"/>
              <a:ext cx="80310" cy="233540"/>
            </p14:xfrm>
          </p:contentPart>
        </mc:Choice>
        <mc:Fallback xmlns="">
          <p:pic>
            <p:nvPicPr>
              <p:cNvPr id="186" name="Γραφή 185">
                <a:extLst>
                  <a:ext uri="{FF2B5EF4-FFF2-40B4-BE49-F238E27FC236}">
                    <a16:creationId xmlns:a16="http://schemas.microsoft.com/office/drawing/2014/main" id="{C3F57AFD-BF6E-131E-5E38-EEE03D89ECB2}"/>
                  </a:ext>
                </a:extLst>
              </p:cNvPr>
              <p:cNvPicPr/>
              <p:nvPr/>
            </p:nvPicPr>
            <p:blipFill>
              <a:blip r:embed="rId50"/>
              <a:stretch>
                <a:fillRect/>
              </a:stretch>
            </p:blipFill>
            <p:spPr>
              <a:xfrm>
                <a:off x="617390" y="5396542"/>
                <a:ext cx="205436" cy="358933"/>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187" name="Γραφή 186">
                <a:extLst>
                  <a:ext uri="{FF2B5EF4-FFF2-40B4-BE49-F238E27FC236}">
                    <a16:creationId xmlns:a16="http://schemas.microsoft.com/office/drawing/2014/main" id="{8AB5BB60-F567-4F4B-317C-652BF1C706E2}"/>
                  </a:ext>
                </a:extLst>
              </p14:cNvPr>
              <p14:cNvContentPartPr/>
              <p14:nvPr/>
            </p14:nvContentPartPr>
            <p14:xfrm>
              <a:off x="743107" y="5592198"/>
              <a:ext cx="250498" cy="32866"/>
            </p14:xfrm>
          </p:contentPart>
        </mc:Choice>
        <mc:Fallback xmlns="">
          <p:pic>
            <p:nvPicPr>
              <p:cNvPr id="187" name="Γραφή 186">
                <a:extLst>
                  <a:ext uri="{FF2B5EF4-FFF2-40B4-BE49-F238E27FC236}">
                    <a16:creationId xmlns:a16="http://schemas.microsoft.com/office/drawing/2014/main" id="{8AB5BB60-F567-4F4B-317C-652BF1C706E2}"/>
                  </a:ext>
                </a:extLst>
              </p:cNvPr>
              <p:cNvPicPr/>
              <p:nvPr/>
            </p:nvPicPr>
            <p:blipFill>
              <a:blip r:embed="rId52"/>
              <a:stretch>
                <a:fillRect/>
              </a:stretch>
            </p:blipFill>
            <p:spPr>
              <a:xfrm>
                <a:off x="680123" y="5529681"/>
                <a:ext cx="376107" cy="157542"/>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188" name="Γραφή 187">
                <a:extLst>
                  <a:ext uri="{FF2B5EF4-FFF2-40B4-BE49-F238E27FC236}">
                    <a16:creationId xmlns:a16="http://schemas.microsoft.com/office/drawing/2014/main" id="{D943D0AE-42C3-C8BC-D3A5-01D89D5F2667}"/>
                  </a:ext>
                </a:extLst>
              </p14:cNvPr>
              <p14:cNvContentPartPr/>
              <p14:nvPr/>
            </p14:nvContentPartPr>
            <p14:xfrm>
              <a:off x="1144127" y="5404537"/>
              <a:ext cx="446260" cy="353359"/>
            </p14:xfrm>
          </p:contentPart>
        </mc:Choice>
        <mc:Fallback xmlns="">
          <p:pic>
            <p:nvPicPr>
              <p:cNvPr id="188" name="Γραφή 187">
                <a:extLst>
                  <a:ext uri="{FF2B5EF4-FFF2-40B4-BE49-F238E27FC236}">
                    <a16:creationId xmlns:a16="http://schemas.microsoft.com/office/drawing/2014/main" id="{D943D0AE-42C3-C8BC-D3A5-01D89D5F2667}"/>
                  </a:ext>
                </a:extLst>
              </p:cNvPr>
              <p:cNvPicPr/>
              <p:nvPr/>
            </p:nvPicPr>
            <p:blipFill>
              <a:blip r:embed="rId54"/>
              <a:stretch>
                <a:fillRect/>
              </a:stretch>
            </p:blipFill>
            <p:spPr>
              <a:xfrm>
                <a:off x="1081198" y="5341566"/>
                <a:ext cx="571759" cy="478942"/>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189" name="Γραφή 188">
                <a:extLst>
                  <a:ext uri="{FF2B5EF4-FFF2-40B4-BE49-F238E27FC236}">
                    <a16:creationId xmlns:a16="http://schemas.microsoft.com/office/drawing/2014/main" id="{2BCAA94B-FD65-BB4B-4683-1121AF469147}"/>
                  </a:ext>
                </a:extLst>
              </p14:cNvPr>
              <p14:cNvContentPartPr/>
              <p14:nvPr/>
            </p14:nvContentPartPr>
            <p14:xfrm>
              <a:off x="1687735" y="5365487"/>
              <a:ext cx="25540" cy="287927"/>
            </p14:xfrm>
          </p:contentPart>
        </mc:Choice>
        <mc:Fallback xmlns="">
          <p:pic>
            <p:nvPicPr>
              <p:cNvPr id="189" name="Γραφή 188">
                <a:extLst>
                  <a:ext uri="{FF2B5EF4-FFF2-40B4-BE49-F238E27FC236}">
                    <a16:creationId xmlns:a16="http://schemas.microsoft.com/office/drawing/2014/main" id="{2BCAA94B-FD65-BB4B-4683-1121AF469147}"/>
                  </a:ext>
                </a:extLst>
              </p:cNvPr>
              <p:cNvPicPr/>
              <p:nvPr/>
            </p:nvPicPr>
            <p:blipFill>
              <a:blip r:embed="rId56"/>
              <a:stretch>
                <a:fillRect/>
              </a:stretch>
            </p:blipFill>
            <p:spPr>
              <a:xfrm>
                <a:off x="1625659" y="5302582"/>
                <a:ext cx="149338" cy="413378"/>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195" name="Γραφή 194">
                <a:extLst>
                  <a:ext uri="{FF2B5EF4-FFF2-40B4-BE49-F238E27FC236}">
                    <a16:creationId xmlns:a16="http://schemas.microsoft.com/office/drawing/2014/main" id="{6B979DAD-DCAF-D2CB-35A7-4B247875A0FD}"/>
                  </a:ext>
                </a:extLst>
              </p14:cNvPr>
              <p14:cNvContentPartPr/>
              <p14:nvPr/>
            </p14:nvContentPartPr>
            <p14:xfrm>
              <a:off x="2442663" y="5199991"/>
              <a:ext cx="458206" cy="684481"/>
            </p14:xfrm>
          </p:contentPart>
        </mc:Choice>
        <mc:Fallback xmlns="">
          <p:pic>
            <p:nvPicPr>
              <p:cNvPr id="195" name="Γραφή 194">
                <a:extLst>
                  <a:ext uri="{FF2B5EF4-FFF2-40B4-BE49-F238E27FC236}">
                    <a16:creationId xmlns:a16="http://schemas.microsoft.com/office/drawing/2014/main" id="{6B979DAD-DCAF-D2CB-35A7-4B247875A0FD}"/>
                  </a:ext>
                </a:extLst>
              </p:cNvPr>
              <p:cNvPicPr/>
              <p:nvPr/>
            </p:nvPicPr>
            <p:blipFill>
              <a:blip r:embed="rId58"/>
              <a:stretch>
                <a:fillRect/>
              </a:stretch>
            </p:blipFill>
            <p:spPr>
              <a:xfrm>
                <a:off x="2379723" y="5137046"/>
                <a:ext cx="583727" cy="810011"/>
              </a:xfrm>
              <a:prstGeom prst="rect">
                <a:avLst/>
              </a:prstGeom>
            </p:spPr>
          </p:pic>
        </mc:Fallback>
      </mc:AlternateContent>
      <mc:AlternateContent xmlns:mc="http://schemas.openxmlformats.org/markup-compatibility/2006" xmlns:p14="http://schemas.microsoft.com/office/powerpoint/2010/main">
        <mc:Choice Requires="p14">
          <p:contentPart p14:bwMode="auto" r:id="rId59">
            <p14:nvContentPartPr>
              <p14:cNvPr id="196" name="Γραφή 195">
                <a:extLst>
                  <a:ext uri="{FF2B5EF4-FFF2-40B4-BE49-F238E27FC236}">
                    <a16:creationId xmlns:a16="http://schemas.microsoft.com/office/drawing/2014/main" id="{7013F532-6076-AC9E-7DBA-12A508251464}"/>
                  </a:ext>
                </a:extLst>
              </p14:cNvPr>
              <p14:cNvContentPartPr/>
              <p14:nvPr/>
            </p14:nvContentPartPr>
            <p14:xfrm>
              <a:off x="3083670" y="5414850"/>
              <a:ext cx="317745" cy="356490"/>
            </p14:xfrm>
          </p:contentPart>
        </mc:Choice>
        <mc:Fallback xmlns="">
          <p:pic>
            <p:nvPicPr>
              <p:cNvPr id="196" name="Γραφή 195">
                <a:extLst>
                  <a:ext uri="{FF2B5EF4-FFF2-40B4-BE49-F238E27FC236}">
                    <a16:creationId xmlns:a16="http://schemas.microsoft.com/office/drawing/2014/main" id="{7013F532-6076-AC9E-7DBA-12A508251464}"/>
                  </a:ext>
                </a:extLst>
              </p:cNvPr>
              <p:cNvPicPr/>
              <p:nvPr/>
            </p:nvPicPr>
            <p:blipFill>
              <a:blip r:embed="rId60"/>
              <a:stretch>
                <a:fillRect/>
              </a:stretch>
            </p:blipFill>
            <p:spPr>
              <a:xfrm>
                <a:off x="3020768" y="5351898"/>
                <a:ext cx="443190" cy="482035"/>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197" name="Γραφή 196">
                <a:extLst>
                  <a:ext uri="{FF2B5EF4-FFF2-40B4-BE49-F238E27FC236}">
                    <a16:creationId xmlns:a16="http://schemas.microsoft.com/office/drawing/2014/main" id="{CAAC9C81-D6A0-9A97-A69B-E3C5ABAD08A2}"/>
                  </a:ext>
                </a:extLst>
              </p14:cNvPr>
              <p14:cNvContentPartPr/>
              <p14:nvPr/>
            </p14:nvContentPartPr>
            <p14:xfrm>
              <a:off x="4003456" y="5554413"/>
              <a:ext cx="427976" cy="531030"/>
            </p14:xfrm>
          </p:contentPart>
        </mc:Choice>
        <mc:Fallback xmlns="">
          <p:pic>
            <p:nvPicPr>
              <p:cNvPr id="197" name="Γραφή 196">
                <a:extLst>
                  <a:ext uri="{FF2B5EF4-FFF2-40B4-BE49-F238E27FC236}">
                    <a16:creationId xmlns:a16="http://schemas.microsoft.com/office/drawing/2014/main" id="{CAAC9C81-D6A0-9A97-A69B-E3C5ABAD08A2}"/>
                  </a:ext>
                </a:extLst>
              </p:cNvPr>
              <p:cNvPicPr/>
              <p:nvPr/>
            </p:nvPicPr>
            <p:blipFill>
              <a:blip r:embed="rId62"/>
              <a:stretch>
                <a:fillRect/>
              </a:stretch>
            </p:blipFill>
            <p:spPr>
              <a:xfrm>
                <a:off x="3940465" y="5491452"/>
                <a:ext cx="553597" cy="656592"/>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198" name="Γραφή 197">
                <a:extLst>
                  <a:ext uri="{FF2B5EF4-FFF2-40B4-BE49-F238E27FC236}">
                    <a16:creationId xmlns:a16="http://schemas.microsoft.com/office/drawing/2014/main" id="{829A9CC8-DEC2-E975-302F-79C3E8E9456C}"/>
                  </a:ext>
                </a:extLst>
              </p14:cNvPr>
              <p14:cNvContentPartPr/>
              <p14:nvPr/>
            </p14:nvContentPartPr>
            <p14:xfrm>
              <a:off x="4546810" y="5599421"/>
              <a:ext cx="68796" cy="257272"/>
            </p14:xfrm>
          </p:contentPart>
        </mc:Choice>
        <mc:Fallback xmlns="">
          <p:pic>
            <p:nvPicPr>
              <p:cNvPr id="198" name="Γραφή 197">
                <a:extLst>
                  <a:ext uri="{FF2B5EF4-FFF2-40B4-BE49-F238E27FC236}">
                    <a16:creationId xmlns:a16="http://schemas.microsoft.com/office/drawing/2014/main" id="{829A9CC8-DEC2-E975-302F-79C3E8E9456C}"/>
                  </a:ext>
                </a:extLst>
              </p:cNvPr>
              <p:cNvPicPr/>
              <p:nvPr/>
            </p:nvPicPr>
            <p:blipFill>
              <a:blip r:embed="rId64"/>
              <a:stretch>
                <a:fillRect/>
              </a:stretch>
            </p:blipFill>
            <p:spPr>
              <a:xfrm>
                <a:off x="4484105" y="5536540"/>
                <a:ext cx="193847" cy="382674"/>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199" name="Γραφή 198">
                <a:extLst>
                  <a:ext uri="{FF2B5EF4-FFF2-40B4-BE49-F238E27FC236}">
                    <a16:creationId xmlns:a16="http://schemas.microsoft.com/office/drawing/2014/main" id="{05A9E590-C81A-CAB2-2105-F9060DE7F329}"/>
                  </a:ext>
                </a:extLst>
              </p14:cNvPr>
              <p14:cNvContentPartPr/>
              <p14:nvPr/>
            </p14:nvContentPartPr>
            <p14:xfrm>
              <a:off x="4647569" y="5340297"/>
              <a:ext cx="12595" cy="12595"/>
            </p14:xfrm>
          </p:contentPart>
        </mc:Choice>
        <mc:Fallback xmlns="">
          <p:pic>
            <p:nvPicPr>
              <p:cNvPr id="199" name="Γραφή 198">
                <a:extLst>
                  <a:ext uri="{FF2B5EF4-FFF2-40B4-BE49-F238E27FC236}">
                    <a16:creationId xmlns:a16="http://schemas.microsoft.com/office/drawing/2014/main" id="{05A9E590-C81A-CAB2-2105-F9060DE7F329}"/>
                  </a:ext>
                </a:extLst>
              </p:cNvPr>
              <p:cNvPicPr/>
              <p:nvPr/>
            </p:nvPicPr>
            <p:blipFill>
              <a:blip r:embed="rId66"/>
              <a:stretch>
                <a:fillRect/>
              </a:stretch>
            </p:blipFill>
            <p:spPr>
              <a:xfrm>
                <a:off x="2443444" y="3136172"/>
                <a:ext cx="4408250" cy="4408250"/>
              </a:xfrm>
              <a:prstGeom prst="rect">
                <a:avLst/>
              </a:prstGeom>
            </p:spPr>
          </p:pic>
        </mc:Fallback>
      </mc:AlternateContent>
      <mc:AlternateContent xmlns:mc="http://schemas.openxmlformats.org/markup-compatibility/2006" xmlns:p14="http://schemas.microsoft.com/office/powerpoint/2010/main">
        <mc:Choice Requires="p14">
          <p:contentPart p14:bwMode="auto" r:id="rId67">
            <p14:nvContentPartPr>
              <p14:cNvPr id="215" name="Γραφή 214">
                <a:extLst>
                  <a:ext uri="{FF2B5EF4-FFF2-40B4-BE49-F238E27FC236}">
                    <a16:creationId xmlns:a16="http://schemas.microsoft.com/office/drawing/2014/main" id="{53693321-0917-BE4E-5BC2-4D3045D91949}"/>
                  </a:ext>
                </a:extLst>
              </p14:cNvPr>
              <p14:cNvContentPartPr/>
              <p14:nvPr/>
            </p14:nvContentPartPr>
            <p14:xfrm>
              <a:off x="4811305" y="5604793"/>
              <a:ext cx="440947" cy="338037"/>
            </p14:xfrm>
          </p:contentPart>
        </mc:Choice>
        <mc:Fallback xmlns="">
          <p:pic>
            <p:nvPicPr>
              <p:cNvPr id="215" name="Γραφή 214">
                <a:extLst>
                  <a:ext uri="{FF2B5EF4-FFF2-40B4-BE49-F238E27FC236}">
                    <a16:creationId xmlns:a16="http://schemas.microsoft.com/office/drawing/2014/main" id="{53693321-0917-BE4E-5BC2-4D3045D91949}"/>
                  </a:ext>
                </a:extLst>
              </p:cNvPr>
              <p:cNvPicPr/>
              <p:nvPr/>
            </p:nvPicPr>
            <p:blipFill>
              <a:blip r:embed="rId68"/>
              <a:stretch>
                <a:fillRect/>
              </a:stretch>
            </p:blipFill>
            <p:spPr>
              <a:xfrm>
                <a:off x="4748364" y="5541861"/>
                <a:ext cx="566469" cy="463542"/>
              </a:xfrm>
              <a:prstGeom prst="rect">
                <a:avLst/>
              </a:prstGeom>
            </p:spPr>
          </p:pic>
        </mc:Fallback>
      </mc:AlternateContent>
      <mc:AlternateContent xmlns:mc="http://schemas.openxmlformats.org/markup-compatibility/2006" xmlns:p14="http://schemas.microsoft.com/office/powerpoint/2010/main">
        <mc:Choice Requires="p14">
          <p:contentPart p14:bwMode="auto" r:id="rId69">
            <p14:nvContentPartPr>
              <p14:cNvPr id="216" name="Γραφή 215">
                <a:extLst>
                  <a:ext uri="{FF2B5EF4-FFF2-40B4-BE49-F238E27FC236}">
                    <a16:creationId xmlns:a16="http://schemas.microsoft.com/office/drawing/2014/main" id="{8E640564-38AB-78A4-E780-E79E6CCD7B93}"/>
                  </a:ext>
                </a:extLst>
              </p14:cNvPr>
              <p14:cNvContentPartPr/>
              <p14:nvPr/>
            </p14:nvContentPartPr>
            <p14:xfrm>
              <a:off x="5162886" y="5817537"/>
              <a:ext cx="378931" cy="453695"/>
            </p14:xfrm>
          </p:contentPart>
        </mc:Choice>
        <mc:Fallback xmlns="">
          <p:pic>
            <p:nvPicPr>
              <p:cNvPr id="216" name="Γραφή 215">
                <a:extLst>
                  <a:ext uri="{FF2B5EF4-FFF2-40B4-BE49-F238E27FC236}">
                    <a16:creationId xmlns:a16="http://schemas.microsoft.com/office/drawing/2014/main" id="{8E640564-38AB-78A4-E780-E79E6CCD7B93}"/>
                  </a:ext>
                </a:extLst>
              </p:cNvPr>
              <p:cNvPicPr/>
              <p:nvPr/>
            </p:nvPicPr>
            <p:blipFill>
              <a:blip r:embed="rId70"/>
              <a:stretch>
                <a:fillRect/>
              </a:stretch>
            </p:blipFill>
            <p:spPr>
              <a:xfrm>
                <a:off x="5099971" y="5754624"/>
                <a:ext cx="504402" cy="579162"/>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217" name="Γραφή 216">
                <a:extLst>
                  <a:ext uri="{FF2B5EF4-FFF2-40B4-BE49-F238E27FC236}">
                    <a16:creationId xmlns:a16="http://schemas.microsoft.com/office/drawing/2014/main" id="{D84CE621-B9A7-973A-1135-E96E6747A092}"/>
                  </a:ext>
                </a:extLst>
              </p14:cNvPr>
              <p14:cNvContentPartPr/>
              <p14:nvPr/>
            </p14:nvContentPartPr>
            <p14:xfrm>
              <a:off x="5252131" y="5995239"/>
              <a:ext cx="125109" cy="33270"/>
            </p14:xfrm>
          </p:contentPart>
        </mc:Choice>
        <mc:Fallback xmlns="">
          <p:pic>
            <p:nvPicPr>
              <p:cNvPr id="217" name="Γραφή 216">
                <a:extLst>
                  <a:ext uri="{FF2B5EF4-FFF2-40B4-BE49-F238E27FC236}">
                    <a16:creationId xmlns:a16="http://schemas.microsoft.com/office/drawing/2014/main" id="{D84CE621-B9A7-973A-1135-E96E6747A092}"/>
                  </a:ext>
                </a:extLst>
              </p:cNvPr>
              <p:cNvPicPr/>
              <p:nvPr/>
            </p:nvPicPr>
            <p:blipFill>
              <a:blip r:embed="rId72"/>
              <a:stretch>
                <a:fillRect/>
              </a:stretch>
            </p:blipFill>
            <p:spPr>
              <a:xfrm>
                <a:off x="5189217" y="5932634"/>
                <a:ext cx="250578" cy="158122"/>
              </a:xfrm>
              <a:prstGeom prst="rect">
                <a:avLst/>
              </a:prstGeom>
            </p:spPr>
          </p:pic>
        </mc:Fallback>
      </mc:AlternateContent>
      <mc:AlternateContent xmlns:mc="http://schemas.openxmlformats.org/markup-compatibility/2006" xmlns:p14="http://schemas.microsoft.com/office/powerpoint/2010/main">
        <mc:Choice Requires="p14">
          <p:contentPart p14:bwMode="auto" r:id="rId73">
            <p14:nvContentPartPr>
              <p14:cNvPr id="218" name="Γραφή 217">
                <a:extLst>
                  <a:ext uri="{FF2B5EF4-FFF2-40B4-BE49-F238E27FC236}">
                    <a16:creationId xmlns:a16="http://schemas.microsoft.com/office/drawing/2014/main" id="{3D9EABE6-EE68-1A28-F68B-623B28114BB0}"/>
                  </a:ext>
                </a:extLst>
              </p14:cNvPr>
              <p14:cNvContentPartPr/>
              <p14:nvPr/>
            </p14:nvContentPartPr>
            <p14:xfrm>
              <a:off x="5516627" y="5931467"/>
              <a:ext cx="143617" cy="303078"/>
            </p14:xfrm>
          </p:contentPart>
        </mc:Choice>
        <mc:Fallback xmlns="">
          <p:pic>
            <p:nvPicPr>
              <p:cNvPr id="218" name="Γραφή 217">
                <a:extLst>
                  <a:ext uri="{FF2B5EF4-FFF2-40B4-BE49-F238E27FC236}">
                    <a16:creationId xmlns:a16="http://schemas.microsoft.com/office/drawing/2014/main" id="{3D9EABE6-EE68-1A28-F68B-623B28114BB0}"/>
                  </a:ext>
                </a:extLst>
              </p:cNvPr>
              <p:cNvPicPr/>
              <p:nvPr/>
            </p:nvPicPr>
            <p:blipFill>
              <a:blip r:embed="rId74"/>
              <a:stretch>
                <a:fillRect/>
              </a:stretch>
            </p:blipFill>
            <p:spPr>
              <a:xfrm>
                <a:off x="5453795" y="5868550"/>
                <a:ext cx="268923" cy="428552"/>
              </a:xfrm>
              <a:prstGeom prst="rect">
                <a:avLst/>
              </a:prstGeom>
            </p:spPr>
          </p:pic>
        </mc:Fallback>
      </mc:AlternateContent>
      <mc:AlternateContent xmlns:mc="http://schemas.openxmlformats.org/markup-compatibility/2006" xmlns:p14="http://schemas.microsoft.com/office/powerpoint/2010/main">
        <mc:Choice Requires="p14">
          <p:contentPart p14:bwMode="auto" r:id="rId75">
            <p14:nvContentPartPr>
              <p14:cNvPr id="219" name="Γραφή 218">
                <a:extLst>
                  <a:ext uri="{FF2B5EF4-FFF2-40B4-BE49-F238E27FC236}">
                    <a16:creationId xmlns:a16="http://schemas.microsoft.com/office/drawing/2014/main" id="{8701A668-E428-D715-A6CC-7EB1CF8285A9}"/>
                  </a:ext>
                </a:extLst>
              </p14:cNvPr>
              <p14:cNvContentPartPr/>
              <p14:nvPr/>
            </p14:nvContentPartPr>
            <p14:xfrm>
              <a:off x="5673650" y="6074219"/>
              <a:ext cx="283803" cy="323165"/>
            </p14:xfrm>
          </p:contentPart>
        </mc:Choice>
        <mc:Fallback xmlns="">
          <p:pic>
            <p:nvPicPr>
              <p:cNvPr id="219" name="Γραφή 218">
                <a:extLst>
                  <a:ext uri="{FF2B5EF4-FFF2-40B4-BE49-F238E27FC236}">
                    <a16:creationId xmlns:a16="http://schemas.microsoft.com/office/drawing/2014/main" id="{8701A668-E428-D715-A6CC-7EB1CF8285A9}"/>
                  </a:ext>
                </a:extLst>
              </p:cNvPr>
              <p:cNvPicPr/>
              <p:nvPr/>
            </p:nvPicPr>
            <p:blipFill>
              <a:blip r:embed="rId76"/>
              <a:stretch>
                <a:fillRect/>
              </a:stretch>
            </p:blipFill>
            <p:spPr>
              <a:xfrm>
                <a:off x="5610782" y="6011241"/>
                <a:ext cx="409179" cy="448760"/>
              </a:xfrm>
              <a:prstGeom prst="rect">
                <a:avLst/>
              </a:prstGeom>
            </p:spPr>
          </p:pic>
        </mc:Fallback>
      </mc:AlternateContent>
      <mc:AlternateContent xmlns:mc="http://schemas.openxmlformats.org/markup-compatibility/2006" xmlns:p14="http://schemas.microsoft.com/office/powerpoint/2010/main">
        <mc:Choice Requires="p14">
          <p:contentPart p14:bwMode="auto" r:id="rId77">
            <p14:nvContentPartPr>
              <p14:cNvPr id="220" name="Γραφή 219">
                <a:extLst>
                  <a:ext uri="{FF2B5EF4-FFF2-40B4-BE49-F238E27FC236}">
                    <a16:creationId xmlns:a16="http://schemas.microsoft.com/office/drawing/2014/main" id="{87377ED4-7CB0-0B4C-383E-B8B66444B1F7}"/>
                  </a:ext>
                </a:extLst>
              </p14:cNvPr>
              <p14:cNvContentPartPr/>
              <p14:nvPr/>
            </p14:nvContentPartPr>
            <p14:xfrm>
              <a:off x="1612165" y="5881883"/>
              <a:ext cx="63609" cy="821919"/>
            </p14:xfrm>
          </p:contentPart>
        </mc:Choice>
        <mc:Fallback xmlns="">
          <p:pic>
            <p:nvPicPr>
              <p:cNvPr id="220" name="Γραφή 219">
                <a:extLst>
                  <a:ext uri="{FF2B5EF4-FFF2-40B4-BE49-F238E27FC236}">
                    <a16:creationId xmlns:a16="http://schemas.microsoft.com/office/drawing/2014/main" id="{87377ED4-7CB0-0B4C-383E-B8B66444B1F7}"/>
                  </a:ext>
                </a:extLst>
              </p:cNvPr>
              <p:cNvPicPr/>
              <p:nvPr/>
            </p:nvPicPr>
            <p:blipFill>
              <a:blip r:embed="rId78"/>
              <a:stretch>
                <a:fillRect/>
              </a:stretch>
            </p:blipFill>
            <p:spPr>
              <a:xfrm>
                <a:off x="1549628" y="5818908"/>
                <a:ext cx="188326" cy="947510"/>
              </a:xfrm>
              <a:prstGeom prst="rect">
                <a:avLst/>
              </a:prstGeom>
            </p:spPr>
          </p:pic>
        </mc:Fallback>
      </mc:AlternateContent>
      <mc:AlternateContent xmlns:mc="http://schemas.openxmlformats.org/markup-compatibility/2006" xmlns:p14="http://schemas.microsoft.com/office/powerpoint/2010/main">
        <mc:Choice Requires="p14">
          <p:contentPart p14:bwMode="auto" r:id="rId79">
            <p14:nvContentPartPr>
              <p14:cNvPr id="221" name="Γραφή 220">
                <a:extLst>
                  <a:ext uri="{FF2B5EF4-FFF2-40B4-BE49-F238E27FC236}">
                    <a16:creationId xmlns:a16="http://schemas.microsoft.com/office/drawing/2014/main" id="{A5A69DB4-A040-6E28-6E16-C7D673A2AD52}"/>
                  </a:ext>
                </a:extLst>
              </p14:cNvPr>
              <p14:cNvContentPartPr/>
              <p14:nvPr/>
            </p14:nvContentPartPr>
            <p14:xfrm>
              <a:off x="1637355" y="6347901"/>
              <a:ext cx="254514" cy="24380"/>
            </p14:xfrm>
          </p:contentPart>
        </mc:Choice>
        <mc:Fallback xmlns="">
          <p:pic>
            <p:nvPicPr>
              <p:cNvPr id="221" name="Γραφή 220">
                <a:extLst>
                  <a:ext uri="{FF2B5EF4-FFF2-40B4-BE49-F238E27FC236}">
                    <a16:creationId xmlns:a16="http://schemas.microsoft.com/office/drawing/2014/main" id="{A5A69DB4-A040-6E28-6E16-C7D673A2AD52}"/>
                  </a:ext>
                </a:extLst>
              </p:cNvPr>
              <p:cNvPicPr/>
              <p:nvPr/>
            </p:nvPicPr>
            <p:blipFill>
              <a:blip r:embed="rId80"/>
              <a:stretch>
                <a:fillRect/>
              </a:stretch>
            </p:blipFill>
            <p:spPr>
              <a:xfrm>
                <a:off x="1574445" y="6285158"/>
                <a:ext cx="379974" cy="149507"/>
              </a:xfrm>
              <a:prstGeom prst="rect">
                <a:avLst/>
              </a:prstGeom>
            </p:spPr>
          </p:pic>
        </mc:Fallback>
      </mc:AlternateContent>
      <mc:AlternateContent xmlns:mc="http://schemas.openxmlformats.org/markup-compatibility/2006" xmlns:p14="http://schemas.microsoft.com/office/powerpoint/2010/main">
        <mc:Choice Requires="p14">
          <p:contentPart p14:bwMode="auto" r:id="rId81">
            <p14:nvContentPartPr>
              <p14:cNvPr id="222" name="Γραφή 221">
                <a:extLst>
                  <a:ext uri="{FF2B5EF4-FFF2-40B4-BE49-F238E27FC236}">
                    <a16:creationId xmlns:a16="http://schemas.microsoft.com/office/drawing/2014/main" id="{58D9F808-4298-6961-D6CC-A3C437338329}"/>
                  </a:ext>
                </a:extLst>
              </p14:cNvPr>
              <p14:cNvContentPartPr/>
              <p14:nvPr/>
            </p14:nvContentPartPr>
            <p14:xfrm>
              <a:off x="2015206" y="5881884"/>
              <a:ext cx="63081" cy="680157"/>
            </p14:xfrm>
          </p:contentPart>
        </mc:Choice>
        <mc:Fallback xmlns="">
          <p:pic>
            <p:nvPicPr>
              <p:cNvPr id="222" name="Γραφή 221">
                <a:extLst>
                  <a:ext uri="{FF2B5EF4-FFF2-40B4-BE49-F238E27FC236}">
                    <a16:creationId xmlns:a16="http://schemas.microsoft.com/office/drawing/2014/main" id="{58D9F808-4298-6961-D6CC-A3C437338329}"/>
                  </a:ext>
                </a:extLst>
              </p:cNvPr>
              <p:cNvPicPr/>
              <p:nvPr/>
            </p:nvPicPr>
            <p:blipFill>
              <a:blip r:embed="rId82"/>
              <a:stretch>
                <a:fillRect/>
              </a:stretch>
            </p:blipFill>
            <p:spPr>
              <a:xfrm>
                <a:off x="1952483" y="5818906"/>
                <a:ext cx="188168" cy="805752"/>
              </a:xfrm>
              <a:prstGeom prst="rect">
                <a:avLst/>
              </a:prstGeom>
            </p:spPr>
          </p:pic>
        </mc:Fallback>
      </mc:AlternateContent>
      <mc:AlternateContent xmlns:mc="http://schemas.openxmlformats.org/markup-compatibility/2006" xmlns:p14="http://schemas.microsoft.com/office/powerpoint/2010/main">
        <mc:Choice Requires="p14">
          <p:contentPart p14:bwMode="auto" r:id="rId83">
            <p14:nvContentPartPr>
              <p14:cNvPr id="223" name="Γραφή 222">
                <a:extLst>
                  <a:ext uri="{FF2B5EF4-FFF2-40B4-BE49-F238E27FC236}">
                    <a16:creationId xmlns:a16="http://schemas.microsoft.com/office/drawing/2014/main" id="{648DBC9F-F8B9-7A9E-7583-8C6A6AA57A59}"/>
                  </a:ext>
                </a:extLst>
              </p14:cNvPr>
              <p14:cNvContentPartPr/>
              <p14:nvPr/>
            </p14:nvContentPartPr>
            <p14:xfrm>
              <a:off x="2317487" y="5869289"/>
              <a:ext cx="30179" cy="736714"/>
            </p14:xfrm>
          </p:contentPart>
        </mc:Choice>
        <mc:Fallback xmlns="">
          <p:pic>
            <p:nvPicPr>
              <p:cNvPr id="223" name="Γραφή 222">
                <a:extLst>
                  <a:ext uri="{FF2B5EF4-FFF2-40B4-BE49-F238E27FC236}">
                    <a16:creationId xmlns:a16="http://schemas.microsoft.com/office/drawing/2014/main" id="{648DBC9F-F8B9-7A9E-7583-8C6A6AA57A59}"/>
                  </a:ext>
                </a:extLst>
              </p:cNvPr>
              <p:cNvPicPr/>
              <p:nvPr/>
            </p:nvPicPr>
            <p:blipFill>
              <a:blip r:embed="rId84"/>
              <a:stretch>
                <a:fillRect/>
              </a:stretch>
            </p:blipFill>
            <p:spPr>
              <a:xfrm>
                <a:off x="2255354" y="5806337"/>
                <a:ext cx="154090" cy="862258"/>
              </a:xfrm>
              <a:prstGeom prst="rect">
                <a:avLst/>
              </a:prstGeom>
            </p:spPr>
          </p:pic>
        </mc:Fallback>
      </mc:AlternateContent>
      <mc:AlternateContent xmlns:mc="http://schemas.openxmlformats.org/markup-compatibility/2006" xmlns:p14="http://schemas.microsoft.com/office/powerpoint/2010/main">
        <mc:Choice Requires="p14">
          <p:contentPart p14:bwMode="auto" r:id="rId85">
            <p14:nvContentPartPr>
              <p14:cNvPr id="224" name="Γραφή 223">
                <a:extLst>
                  <a:ext uri="{FF2B5EF4-FFF2-40B4-BE49-F238E27FC236}">
                    <a16:creationId xmlns:a16="http://schemas.microsoft.com/office/drawing/2014/main" id="{FC0837E7-4423-D427-CCD8-959DF95BA476}"/>
                  </a:ext>
                </a:extLst>
              </p14:cNvPr>
              <p14:cNvContentPartPr/>
              <p14:nvPr/>
            </p14:nvContentPartPr>
            <p14:xfrm>
              <a:off x="2292297" y="5793169"/>
              <a:ext cx="428931" cy="441919"/>
            </p14:xfrm>
          </p:contentPart>
        </mc:Choice>
        <mc:Fallback xmlns="">
          <p:pic>
            <p:nvPicPr>
              <p:cNvPr id="224" name="Γραφή 223">
                <a:extLst>
                  <a:ext uri="{FF2B5EF4-FFF2-40B4-BE49-F238E27FC236}">
                    <a16:creationId xmlns:a16="http://schemas.microsoft.com/office/drawing/2014/main" id="{FC0837E7-4423-D427-CCD8-959DF95BA476}"/>
                  </a:ext>
                </a:extLst>
              </p:cNvPr>
              <p:cNvPicPr/>
              <p:nvPr/>
            </p:nvPicPr>
            <p:blipFill>
              <a:blip r:embed="rId86"/>
              <a:stretch>
                <a:fillRect/>
              </a:stretch>
            </p:blipFill>
            <p:spPr>
              <a:xfrm>
                <a:off x="2229325" y="5730243"/>
                <a:ext cx="554516" cy="567411"/>
              </a:xfrm>
              <a:prstGeom prst="rect">
                <a:avLst/>
              </a:prstGeom>
            </p:spPr>
          </p:pic>
        </mc:Fallback>
      </mc:AlternateContent>
      <mc:AlternateContent xmlns:mc="http://schemas.openxmlformats.org/markup-compatibility/2006" xmlns:p14="http://schemas.microsoft.com/office/powerpoint/2010/main">
        <mc:Choice Requires="p14">
          <p:contentPart p14:bwMode="auto" r:id="rId87">
            <p14:nvContentPartPr>
              <p14:cNvPr id="225" name="Γραφή 224">
                <a:extLst>
                  <a:ext uri="{FF2B5EF4-FFF2-40B4-BE49-F238E27FC236}">
                    <a16:creationId xmlns:a16="http://schemas.microsoft.com/office/drawing/2014/main" id="{3454E380-44CE-37CE-2B85-3C0BEFC66DAC}"/>
                  </a:ext>
                </a:extLst>
              </p14:cNvPr>
              <p14:cNvContentPartPr/>
              <p14:nvPr/>
            </p14:nvContentPartPr>
            <p14:xfrm>
              <a:off x="2846479" y="6549421"/>
              <a:ext cx="721847" cy="47719"/>
            </p14:xfrm>
          </p:contentPart>
        </mc:Choice>
        <mc:Fallback xmlns="">
          <p:pic>
            <p:nvPicPr>
              <p:cNvPr id="225" name="Γραφή 224">
                <a:extLst>
                  <a:ext uri="{FF2B5EF4-FFF2-40B4-BE49-F238E27FC236}">
                    <a16:creationId xmlns:a16="http://schemas.microsoft.com/office/drawing/2014/main" id="{3454E380-44CE-37CE-2B85-3C0BEFC66DAC}"/>
                  </a:ext>
                </a:extLst>
              </p:cNvPr>
              <p:cNvPicPr/>
              <p:nvPr/>
            </p:nvPicPr>
            <p:blipFill>
              <a:blip r:embed="rId88"/>
              <a:stretch>
                <a:fillRect/>
              </a:stretch>
            </p:blipFill>
            <p:spPr>
              <a:xfrm>
                <a:off x="2783506" y="6487101"/>
                <a:ext cx="847433" cy="172002"/>
              </a:xfrm>
              <a:prstGeom prst="rect">
                <a:avLst/>
              </a:prstGeom>
            </p:spPr>
          </p:pic>
        </mc:Fallback>
      </mc:AlternateContent>
      <mc:AlternateContent xmlns:mc="http://schemas.openxmlformats.org/markup-compatibility/2006" xmlns:p14="http://schemas.microsoft.com/office/powerpoint/2010/main">
        <mc:Choice Requires="p14">
          <p:contentPart p14:bwMode="auto" r:id="rId89">
            <p14:nvContentPartPr>
              <p14:cNvPr id="226" name="Γραφή 225">
                <a:extLst>
                  <a:ext uri="{FF2B5EF4-FFF2-40B4-BE49-F238E27FC236}">
                    <a16:creationId xmlns:a16="http://schemas.microsoft.com/office/drawing/2014/main" id="{5892D46B-D172-8E0C-39C8-59BFE8E90837}"/>
                  </a:ext>
                </a:extLst>
              </p14:cNvPr>
              <p14:cNvContentPartPr/>
              <p14:nvPr/>
            </p14:nvContentPartPr>
            <p14:xfrm>
              <a:off x="2958192" y="5829847"/>
              <a:ext cx="797211" cy="444015"/>
            </p14:xfrm>
          </p:contentPart>
        </mc:Choice>
        <mc:Fallback xmlns="">
          <p:pic>
            <p:nvPicPr>
              <p:cNvPr id="226" name="Γραφή 225">
                <a:extLst>
                  <a:ext uri="{FF2B5EF4-FFF2-40B4-BE49-F238E27FC236}">
                    <a16:creationId xmlns:a16="http://schemas.microsoft.com/office/drawing/2014/main" id="{5892D46B-D172-8E0C-39C8-59BFE8E90837}"/>
                  </a:ext>
                </a:extLst>
              </p:cNvPr>
              <p:cNvPicPr/>
              <p:nvPr/>
            </p:nvPicPr>
            <p:blipFill>
              <a:blip r:embed="rId90"/>
              <a:stretch>
                <a:fillRect/>
              </a:stretch>
            </p:blipFill>
            <p:spPr>
              <a:xfrm>
                <a:off x="2895207" y="5766930"/>
                <a:ext cx="922821" cy="569490"/>
              </a:xfrm>
              <a:prstGeom prst="rect">
                <a:avLst/>
              </a:prstGeom>
            </p:spPr>
          </p:pic>
        </mc:Fallback>
      </mc:AlternateContent>
      <mc:AlternateContent xmlns:mc="http://schemas.openxmlformats.org/markup-compatibility/2006" xmlns:p14="http://schemas.microsoft.com/office/powerpoint/2010/main">
        <mc:Choice Requires="p14">
          <p:contentPart p14:bwMode="auto" r:id="rId91">
            <p14:nvContentPartPr>
              <p14:cNvPr id="232" name="Γραφή 231">
                <a:extLst>
                  <a:ext uri="{FF2B5EF4-FFF2-40B4-BE49-F238E27FC236}">
                    <a16:creationId xmlns:a16="http://schemas.microsoft.com/office/drawing/2014/main" id="{15371E51-BBCE-5D90-12FC-D69F06C4577E}"/>
                  </a:ext>
                </a:extLst>
              </p14:cNvPr>
              <p14:cNvContentPartPr/>
              <p14:nvPr/>
            </p14:nvContentPartPr>
            <p14:xfrm>
              <a:off x="3841487" y="6139898"/>
              <a:ext cx="600779" cy="623713"/>
            </p14:xfrm>
          </p:contentPart>
        </mc:Choice>
        <mc:Fallback xmlns="">
          <p:pic>
            <p:nvPicPr>
              <p:cNvPr id="232" name="Γραφή 231">
                <a:extLst>
                  <a:ext uri="{FF2B5EF4-FFF2-40B4-BE49-F238E27FC236}">
                    <a16:creationId xmlns:a16="http://schemas.microsoft.com/office/drawing/2014/main" id="{15371E51-BBCE-5D90-12FC-D69F06C4577E}"/>
                  </a:ext>
                </a:extLst>
              </p:cNvPr>
              <p:cNvPicPr/>
              <p:nvPr/>
            </p:nvPicPr>
            <p:blipFill>
              <a:blip r:embed="rId92"/>
              <a:stretch>
                <a:fillRect/>
              </a:stretch>
            </p:blipFill>
            <p:spPr>
              <a:xfrm>
                <a:off x="3778531" y="6076915"/>
                <a:ext cx="726331" cy="749319"/>
              </a:xfrm>
              <a:prstGeom prst="rect">
                <a:avLst/>
              </a:prstGeom>
            </p:spPr>
          </p:pic>
        </mc:Fallback>
      </mc:AlternateContent>
      <mc:AlternateContent xmlns:mc="http://schemas.openxmlformats.org/markup-compatibility/2006" xmlns:p14="http://schemas.microsoft.com/office/powerpoint/2010/main">
        <mc:Choice Requires="p14">
          <p:contentPart p14:bwMode="auto" r:id="rId93">
            <p14:nvContentPartPr>
              <p14:cNvPr id="233" name="Γραφή 232">
                <a:extLst>
                  <a:ext uri="{FF2B5EF4-FFF2-40B4-BE49-F238E27FC236}">
                    <a16:creationId xmlns:a16="http://schemas.microsoft.com/office/drawing/2014/main" id="{2867CC2F-B15A-0D1E-E0B9-DB37CA5299A2}"/>
                  </a:ext>
                </a:extLst>
              </p14:cNvPr>
              <p14:cNvContentPartPr/>
              <p14:nvPr/>
            </p14:nvContentPartPr>
            <p14:xfrm>
              <a:off x="4090540" y="6423470"/>
              <a:ext cx="205629" cy="91023"/>
            </p14:xfrm>
          </p:contentPart>
        </mc:Choice>
        <mc:Fallback xmlns="">
          <p:pic>
            <p:nvPicPr>
              <p:cNvPr id="233" name="Γραφή 232">
                <a:extLst>
                  <a:ext uri="{FF2B5EF4-FFF2-40B4-BE49-F238E27FC236}">
                    <a16:creationId xmlns:a16="http://schemas.microsoft.com/office/drawing/2014/main" id="{2867CC2F-B15A-0D1E-E0B9-DB37CA5299A2}"/>
                  </a:ext>
                </a:extLst>
              </p:cNvPr>
              <p:cNvPicPr/>
              <p:nvPr/>
            </p:nvPicPr>
            <p:blipFill>
              <a:blip r:embed="rId94"/>
              <a:stretch>
                <a:fillRect/>
              </a:stretch>
            </p:blipFill>
            <p:spPr>
              <a:xfrm>
                <a:off x="4027629" y="6360757"/>
                <a:ext cx="331091" cy="216090"/>
              </a:xfrm>
              <a:prstGeom prst="rect">
                <a:avLst/>
              </a:prstGeom>
            </p:spPr>
          </p:pic>
        </mc:Fallback>
      </mc:AlternateContent>
      <mc:AlternateContent xmlns:mc="http://schemas.openxmlformats.org/markup-compatibility/2006" xmlns:p14="http://schemas.microsoft.com/office/powerpoint/2010/main">
        <mc:Choice Requires="p14">
          <p:contentPart p14:bwMode="auto" r:id="rId95">
            <p14:nvContentPartPr>
              <p14:cNvPr id="234" name="Γραφή 233">
                <a:extLst>
                  <a:ext uri="{FF2B5EF4-FFF2-40B4-BE49-F238E27FC236}">
                    <a16:creationId xmlns:a16="http://schemas.microsoft.com/office/drawing/2014/main" id="{4E39AD0A-152C-A2D2-294D-ECE2E174462C}"/>
                  </a:ext>
                </a:extLst>
              </p14:cNvPr>
              <p14:cNvContentPartPr/>
              <p14:nvPr/>
            </p14:nvContentPartPr>
            <p14:xfrm>
              <a:off x="4622380" y="6171569"/>
              <a:ext cx="322874" cy="37529"/>
            </p14:xfrm>
          </p:contentPart>
        </mc:Choice>
        <mc:Fallback xmlns="">
          <p:pic>
            <p:nvPicPr>
              <p:cNvPr id="234" name="Γραφή 233">
                <a:extLst>
                  <a:ext uri="{FF2B5EF4-FFF2-40B4-BE49-F238E27FC236}">
                    <a16:creationId xmlns:a16="http://schemas.microsoft.com/office/drawing/2014/main" id="{4E39AD0A-152C-A2D2-294D-ECE2E174462C}"/>
                  </a:ext>
                </a:extLst>
              </p:cNvPr>
              <p:cNvPicPr/>
              <p:nvPr/>
            </p:nvPicPr>
            <p:blipFill>
              <a:blip r:embed="rId96"/>
              <a:stretch>
                <a:fillRect/>
              </a:stretch>
            </p:blipFill>
            <p:spPr>
              <a:xfrm>
                <a:off x="4559459" y="6109021"/>
                <a:ext cx="448356" cy="162268"/>
              </a:xfrm>
              <a:prstGeom prst="rect">
                <a:avLst/>
              </a:prstGeom>
            </p:spPr>
          </p:pic>
        </mc:Fallback>
      </mc:AlternateContent>
      <mc:AlternateContent xmlns:mc="http://schemas.openxmlformats.org/markup-compatibility/2006" xmlns:p14="http://schemas.microsoft.com/office/powerpoint/2010/main">
        <mc:Choice Requires="p14">
          <p:contentPart p14:bwMode="auto" r:id="rId97">
            <p14:nvContentPartPr>
              <p14:cNvPr id="235" name="Γραφή 234">
                <a:extLst>
                  <a:ext uri="{FF2B5EF4-FFF2-40B4-BE49-F238E27FC236}">
                    <a16:creationId xmlns:a16="http://schemas.microsoft.com/office/drawing/2014/main" id="{B903896D-7B6D-1C8A-C317-D456CAEECAFC}"/>
                  </a:ext>
                </a:extLst>
              </p14:cNvPr>
              <p14:cNvContentPartPr/>
              <p14:nvPr/>
            </p14:nvContentPartPr>
            <p14:xfrm>
              <a:off x="4559404" y="6158975"/>
              <a:ext cx="289999" cy="277601"/>
            </p14:xfrm>
          </p:contentPart>
        </mc:Choice>
        <mc:Fallback xmlns="">
          <p:pic>
            <p:nvPicPr>
              <p:cNvPr id="235" name="Γραφή 234">
                <a:extLst>
                  <a:ext uri="{FF2B5EF4-FFF2-40B4-BE49-F238E27FC236}">
                    <a16:creationId xmlns:a16="http://schemas.microsoft.com/office/drawing/2014/main" id="{B903896D-7B6D-1C8A-C317-D456CAEECAFC}"/>
                  </a:ext>
                </a:extLst>
              </p:cNvPr>
              <p:cNvPicPr/>
              <p:nvPr/>
            </p:nvPicPr>
            <p:blipFill>
              <a:blip r:embed="rId98"/>
              <a:stretch>
                <a:fillRect/>
              </a:stretch>
            </p:blipFill>
            <p:spPr>
              <a:xfrm>
                <a:off x="4496439" y="6096047"/>
                <a:ext cx="415569" cy="403097"/>
              </a:xfrm>
              <a:prstGeom prst="rect">
                <a:avLst/>
              </a:prstGeom>
            </p:spPr>
          </p:pic>
        </mc:Fallback>
      </mc:AlternateContent>
      <mc:AlternateContent xmlns:mc="http://schemas.openxmlformats.org/markup-compatibility/2006" xmlns:p14="http://schemas.microsoft.com/office/powerpoint/2010/main">
        <mc:Choice Requires="p14">
          <p:contentPart p14:bwMode="auto" r:id="rId99">
            <p14:nvContentPartPr>
              <p14:cNvPr id="236" name="Γραφή 235">
                <a:extLst>
                  <a:ext uri="{FF2B5EF4-FFF2-40B4-BE49-F238E27FC236}">
                    <a16:creationId xmlns:a16="http://schemas.microsoft.com/office/drawing/2014/main" id="{3888424D-F86B-E593-D762-C6D70CB43E1F}"/>
                  </a:ext>
                </a:extLst>
              </p14:cNvPr>
              <p14:cNvContentPartPr/>
              <p14:nvPr/>
            </p14:nvContentPartPr>
            <p14:xfrm>
              <a:off x="4632703" y="6410875"/>
              <a:ext cx="381364" cy="262313"/>
            </p14:xfrm>
          </p:contentPart>
        </mc:Choice>
        <mc:Fallback xmlns="">
          <p:pic>
            <p:nvPicPr>
              <p:cNvPr id="236" name="Γραφή 235">
                <a:extLst>
                  <a:ext uri="{FF2B5EF4-FFF2-40B4-BE49-F238E27FC236}">
                    <a16:creationId xmlns:a16="http://schemas.microsoft.com/office/drawing/2014/main" id="{3888424D-F86B-E593-D762-C6D70CB43E1F}"/>
                  </a:ext>
                </a:extLst>
              </p:cNvPr>
              <p:cNvPicPr/>
              <p:nvPr/>
            </p:nvPicPr>
            <p:blipFill>
              <a:blip r:embed="rId100"/>
              <a:stretch>
                <a:fillRect/>
              </a:stretch>
            </p:blipFill>
            <p:spPr>
              <a:xfrm>
                <a:off x="4569801" y="6347992"/>
                <a:ext cx="506808" cy="387720"/>
              </a:xfrm>
              <a:prstGeom prst="rect">
                <a:avLst/>
              </a:prstGeom>
            </p:spPr>
          </p:pic>
        </mc:Fallback>
      </mc:AlternateContent>
      <mc:AlternateContent xmlns:mc="http://schemas.openxmlformats.org/markup-compatibility/2006" xmlns:p14="http://schemas.microsoft.com/office/powerpoint/2010/main">
        <mc:Choice Requires="p14">
          <p:contentPart p14:bwMode="auto" r:id="rId101">
            <p14:nvContentPartPr>
              <p14:cNvPr id="237" name="Γραφή 236">
                <a:extLst>
                  <a:ext uri="{FF2B5EF4-FFF2-40B4-BE49-F238E27FC236}">
                    <a16:creationId xmlns:a16="http://schemas.microsoft.com/office/drawing/2014/main" id="{18CAA2FF-B782-78CF-7F2B-E017B127C942}"/>
                  </a:ext>
                </a:extLst>
              </p14:cNvPr>
              <p14:cNvContentPartPr/>
              <p14:nvPr/>
            </p14:nvContentPartPr>
            <p14:xfrm>
              <a:off x="5403272" y="6650181"/>
              <a:ext cx="12595" cy="12595"/>
            </p14:xfrm>
          </p:contentPart>
        </mc:Choice>
        <mc:Fallback xmlns="">
          <p:pic>
            <p:nvPicPr>
              <p:cNvPr id="237" name="Γραφή 236">
                <a:extLst>
                  <a:ext uri="{FF2B5EF4-FFF2-40B4-BE49-F238E27FC236}">
                    <a16:creationId xmlns:a16="http://schemas.microsoft.com/office/drawing/2014/main" id="{18CAA2FF-B782-78CF-7F2B-E017B127C942}"/>
                  </a:ext>
                </a:extLst>
              </p:cNvPr>
              <p:cNvPicPr/>
              <p:nvPr/>
            </p:nvPicPr>
            <p:blipFill>
              <a:blip r:embed="rId102"/>
              <a:stretch>
                <a:fillRect/>
              </a:stretch>
            </p:blipFill>
            <p:spPr>
              <a:xfrm>
                <a:off x="3199147" y="4446056"/>
                <a:ext cx="4408250" cy="4408250"/>
              </a:xfrm>
              <a:prstGeom prst="rect">
                <a:avLst/>
              </a:prstGeom>
            </p:spPr>
          </p:pic>
        </mc:Fallback>
      </mc:AlternateContent>
      <mc:AlternateContent xmlns:mc="http://schemas.openxmlformats.org/markup-compatibility/2006" xmlns:p14="http://schemas.microsoft.com/office/powerpoint/2010/main">
        <mc:Choice Requires="p14">
          <p:contentPart p14:bwMode="auto" r:id="rId103">
            <p14:nvContentPartPr>
              <p14:cNvPr id="238" name="Γραφή 237">
                <a:extLst>
                  <a:ext uri="{FF2B5EF4-FFF2-40B4-BE49-F238E27FC236}">
                    <a16:creationId xmlns:a16="http://schemas.microsoft.com/office/drawing/2014/main" id="{EBDB4D3F-BF02-7D29-FA72-5BB94F0EBC66}"/>
                  </a:ext>
                </a:extLst>
              </p14:cNvPr>
              <p14:cNvContentPartPr/>
              <p14:nvPr/>
            </p14:nvContentPartPr>
            <p14:xfrm>
              <a:off x="5403272" y="6284925"/>
              <a:ext cx="12595" cy="124475"/>
            </p14:xfrm>
          </p:contentPart>
        </mc:Choice>
        <mc:Fallback xmlns="">
          <p:pic>
            <p:nvPicPr>
              <p:cNvPr id="238" name="Γραφή 237">
                <a:extLst>
                  <a:ext uri="{FF2B5EF4-FFF2-40B4-BE49-F238E27FC236}">
                    <a16:creationId xmlns:a16="http://schemas.microsoft.com/office/drawing/2014/main" id="{EBDB4D3F-BF02-7D29-FA72-5BB94F0EBC66}"/>
                  </a:ext>
                </a:extLst>
              </p:cNvPr>
              <p:cNvPicPr/>
              <p:nvPr/>
            </p:nvPicPr>
            <p:blipFill>
              <a:blip r:embed="rId104"/>
              <a:stretch>
                <a:fillRect/>
              </a:stretch>
            </p:blipFill>
            <p:spPr>
              <a:xfrm>
                <a:off x="3199147" y="6222149"/>
                <a:ext cx="4408250" cy="249667"/>
              </a:xfrm>
              <a:prstGeom prst="rect">
                <a:avLst/>
              </a:prstGeom>
            </p:spPr>
          </p:pic>
        </mc:Fallback>
      </mc:AlternateContent>
      <mc:AlternateContent xmlns:mc="http://schemas.openxmlformats.org/markup-compatibility/2006" xmlns:p14="http://schemas.microsoft.com/office/powerpoint/2010/main">
        <mc:Choice Requires="p14">
          <p:contentPart p14:bwMode="auto" r:id="rId105">
            <p14:nvContentPartPr>
              <p14:cNvPr id="297" name="Γραφή 296">
                <a:extLst>
                  <a:ext uri="{FF2B5EF4-FFF2-40B4-BE49-F238E27FC236}">
                    <a16:creationId xmlns:a16="http://schemas.microsoft.com/office/drawing/2014/main" id="{F56CF983-2D81-677F-121B-225210C1E3F2}"/>
                  </a:ext>
                </a:extLst>
              </p14:cNvPr>
              <p14:cNvContentPartPr/>
              <p14:nvPr/>
            </p14:nvContentPartPr>
            <p14:xfrm>
              <a:off x="8955074" y="4408264"/>
              <a:ext cx="216112" cy="430259"/>
            </p14:xfrm>
          </p:contentPart>
        </mc:Choice>
        <mc:Fallback xmlns="">
          <p:pic>
            <p:nvPicPr>
              <p:cNvPr id="297" name="Γραφή 296">
                <a:extLst>
                  <a:ext uri="{FF2B5EF4-FFF2-40B4-BE49-F238E27FC236}">
                    <a16:creationId xmlns:a16="http://schemas.microsoft.com/office/drawing/2014/main" id="{F56CF983-2D81-677F-121B-225210C1E3F2}"/>
                  </a:ext>
                </a:extLst>
              </p:cNvPr>
              <p:cNvPicPr/>
              <p:nvPr/>
            </p:nvPicPr>
            <p:blipFill>
              <a:blip r:embed="rId106"/>
              <a:stretch>
                <a:fillRect/>
              </a:stretch>
            </p:blipFill>
            <p:spPr>
              <a:xfrm>
                <a:off x="8937124" y="4390277"/>
                <a:ext cx="251652" cy="465874"/>
              </a:xfrm>
              <a:prstGeom prst="rect">
                <a:avLst/>
              </a:prstGeom>
            </p:spPr>
          </p:pic>
        </mc:Fallback>
      </mc:AlternateContent>
      <mc:AlternateContent xmlns:mc="http://schemas.openxmlformats.org/markup-compatibility/2006" xmlns:p14="http://schemas.microsoft.com/office/powerpoint/2010/main">
        <mc:Choice Requires="p14">
          <p:contentPart p14:bwMode="auto" r:id="rId107">
            <p14:nvContentPartPr>
              <p14:cNvPr id="298" name="Γραφή 297">
                <a:extLst>
                  <a:ext uri="{FF2B5EF4-FFF2-40B4-BE49-F238E27FC236}">
                    <a16:creationId xmlns:a16="http://schemas.microsoft.com/office/drawing/2014/main" id="{7A544C06-C786-726D-2B4C-09824E30BF2F}"/>
                  </a:ext>
                </a:extLst>
              </p14:cNvPr>
              <p14:cNvContentPartPr/>
              <p14:nvPr/>
            </p14:nvContentPartPr>
            <p14:xfrm>
              <a:off x="8592851" y="5301963"/>
              <a:ext cx="245169" cy="305067"/>
            </p14:xfrm>
          </p:contentPart>
        </mc:Choice>
        <mc:Fallback xmlns="">
          <p:pic>
            <p:nvPicPr>
              <p:cNvPr id="298" name="Γραφή 297">
                <a:extLst>
                  <a:ext uri="{FF2B5EF4-FFF2-40B4-BE49-F238E27FC236}">
                    <a16:creationId xmlns:a16="http://schemas.microsoft.com/office/drawing/2014/main" id="{7A544C06-C786-726D-2B4C-09824E30BF2F}"/>
                  </a:ext>
                </a:extLst>
              </p:cNvPr>
              <p:cNvPicPr/>
              <p:nvPr/>
            </p:nvPicPr>
            <p:blipFill>
              <a:blip r:embed="rId108"/>
              <a:stretch>
                <a:fillRect/>
              </a:stretch>
            </p:blipFill>
            <p:spPr>
              <a:xfrm>
                <a:off x="8574877" y="5283997"/>
                <a:ext cx="280758" cy="340640"/>
              </a:xfrm>
              <a:prstGeom prst="rect">
                <a:avLst/>
              </a:prstGeom>
            </p:spPr>
          </p:pic>
        </mc:Fallback>
      </mc:AlternateContent>
      <mc:AlternateContent xmlns:mc="http://schemas.openxmlformats.org/markup-compatibility/2006" xmlns:p14="http://schemas.microsoft.com/office/powerpoint/2010/main">
        <mc:Choice Requires="p14">
          <p:contentPart p14:bwMode="auto" r:id="rId109">
            <p14:nvContentPartPr>
              <p14:cNvPr id="299" name="Γραφή 298">
                <a:extLst>
                  <a:ext uri="{FF2B5EF4-FFF2-40B4-BE49-F238E27FC236}">
                    <a16:creationId xmlns:a16="http://schemas.microsoft.com/office/drawing/2014/main" id="{103BF8BF-8D48-5E40-D6AB-B67AD1EB6039}"/>
                  </a:ext>
                </a:extLst>
              </p14:cNvPr>
              <p14:cNvContentPartPr/>
              <p14:nvPr/>
            </p14:nvContentPartPr>
            <p14:xfrm>
              <a:off x="8048231" y="6046156"/>
              <a:ext cx="177980" cy="441548"/>
            </p14:xfrm>
          </p:contentPart>
        </mc:Choice>
        <mc:Fallback xmlns="">
          <p:pic>
            <p:nvPicPr>
              <p:cNvPr id="299" name="Γραφή 298">
                <a:extLst>
                  <a:ext uri="{FF2B5EF4-FFF2-40B4-BE49-F238E27FC236}">
                    <a16:creationId xmlns:a16="http://schemas.microsoft.com/office/drawing/2014/main" id="{103BF8BF-8D48-5E40-D6AB-B67AD1EB6039}"/>
                  </a:ext>
                </a:extLst>
              </p:cNvPr>
              <p:cNvPicPr/>
              <p:nvPr/>
            </p:nvPicPr>
            <p:blipFill>
              <a:blip r:embed="rId110"/>
              <a:stretch>
                <a:fillRect/>
              </a:stretch>
            </p:blipFill>
            <p:spPr>
              <a:xfrm>
                <a:off x="8030289" y="6028163"/>
                <a:ext cx="213504" cy="477174"/>
              </a:xfrm>
              <a:prstGeom prst="rect">
                <a:avLst/>
              </a:prstGeom>
            </p:spPr>
          </p:pic>
        </mc:Fallback>
      </mc:AlternateContent>
      <p:pic>
        <p:nvPicPr>
          <p:cNvPr id="11" name="Imagine Dragons - Believer  One Voice Children's Choir  Kids Cover (Official Music Video)">
            <a:hlinkClick r:id="" action="ppaction://media"/>
            <a:extLst>
              <a:ext uri="{FF2B5EF4-FFF2-40B4-BE49-F238E27FC236}">
                <a16:creationId xmlns:a16="http://schemas.microsoft.com/office/drawing/2014/main" id="{7DC645CC-4A4A-7F49-B4A3-02733D9DABC1}"/>
              </a:ext>
            </a:extLst>
          </p:cNvPr>
          <p:cNvPicPr>
            <a:picLocks noChangeAspect="1"/>
          </p:cNvPicPr>
          <p:nvPr>
            <a:audioFile r:link="rId2"/>
            <p:extLst>
              <p:ext uri="{DAA4B4D4-6D71-4841-9C94-3DE7FCFB9230}">
                <p14:media xmlns:p14="http://schemas.microsoft.com/office/powerpoint/2010/main" r:embed="rId1"/>
              </p:ext>
            </p:extLst>
          </p:nvPr>
        </p:nvPicPr>
        <p:blipFill>
          <a:blip r:embed="rId111"/>
          <a:stretch>
            <a:fillRect/>
          </a:stretch>
        </p:blipFill>
        <p:spPr>
          <a:xfrm>
            <a:off x="7067307" y="4453060"/>
            <a:ext cx="730250" cy="730250"/>
          </a:xfrm>
          <a:prstGeom prst="rect">
            <a:avLst/>
          </a:prstGeom>
        </p:spPr>
      </p:pic>
      <p:pic>
        <p:nvPicPr>
          <p:cNvPr id="153" name="Εικόνα 152" descr="Ανακύκλωση – οδηγίες – Δήμος Νικολάου Σκουφά">
            <a:extLst>
              <a:ext uri="{FF2B5EF4-FFF2-40B4-BE49-F238E27FC236}">
                <a16:creationId xmlns:a16="http://schemas.microsoft.com/office/drawing/2014/main" id="{6F281CB5-7F09-DBA9-83D1-D6CBECB15144}"/>
              </a:ext>
            </a:extLst>
          </p:cNvPr>
          <p:cNvPicPr>
            <a:picLocks noChangeAspect="1"/>
          </p:cNvPicPr>
          <p:nvPr/>
        </p:nvPicPr>
        <p:blipFill>
          <a:blip r:embed="rId112"/>
          <a:stretch>
            <a:fillRect/>
          </a:stretch>
        </p:blipFill>
        <p:spPr>
          <a:xfrm>
            <a:off x="7218218" y="905269"/>
            <a:ext cx="2743200" cy="1143000"/>
          </a:xfrm>
          <a:prstGeom prst="rect">
            <a:avLst/>
          </a:prstGeom>
        </p:spPr>
      </p:pic>
    </p:spTree>
    <p:extLst>
      <p:ext uri="{BB962C8B-B14F-4D97-AF65-F5344CB8AC3E}">
        <p14:creationId xmlns:p14="http://schemas.microsoft.com/office/powerpoint/2010/main" val="316647614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1"/>
                                        </p:tgtEl>
                                      </p:cBhvr>
                                    </p:cmd>
                                  </p:childTnLst>
                                </p:cTn>
                              </p:par>
                            </p:childTnLst>
                          </p:cTn>
                        </p:par>
                      </p:childTnLst>
                    </p:cTn>
                  </p:par>
                </p:childTnLst>
              </p:cTn>
              <p:nextCondLst>
                <p:cond evt="onClick" delay="0">
                  <p:tgtEl>
                    <p:spTgt spid="11"/>
                  </p:tgtEl>
                </p:cond>
              </p:nextCondLst>
            </p:seq>
            <p:audio>
              <p:cMediaNode>
                <p:cTn id="7" fill="hold" display="0">
                  <p:stCondLst>
                    <p:cond delay="indefinite"/>
                  </p:stCondLst>
                  <p:endCondLst>
                    <p:cond evt="onStopAudio" delay="0">
                      <p:tgtEl>
                        <p:sldTgt/>
                      </p:tgtEl>
                    </p:cond>
                  </p:endCondLst>
                </p:cTn>
                <p:tgtEl>
                  <p:spTgt spid="11"/>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F6394B5-16AA-C07A-C54E-E4459C24173C}"/>
              </a:ext>
            </a:extLst>
          </p:cNvPr>
          <p:cNvSpPr>
            <a:spLocks noGrp="1"/>
          </p:cNvSpPr>
          <p:nvPr>
            <p:ph type="title"/>
          </p:nvPr>
        </p:nvSpPr>
        <p:spPr/>
        <p:txBody>
          <a:bodyPr/>
          <a:lstStyle/>
          <a:p>
            <a:r>
              <a:rPr lang="el-GR"/>
              <a:t>18. Τι ΔΕΝ μπορούμε να βάζουμε στον κάδο της </a:t>
            </a:r>
            <a:r>
              <a:rPr lang="el-GR" err="1"/>
              <a:t>κομποστοποίησης</a:t>
            </a:r>
            <a:r>
              <a:rPr lang="el-GR"/>
              <a:t>;</a:t>
            </a:r>
          </a:p>
        </p:txBody>
      </p:sp>
      <p:sp>
        <p:nvSpPr>
          <p:cNvPr id="3" name="Θέση περιεχομένου 2">
            <a:extLst>
              <a:ext uri="{FF2B5EF4-FFF2-40B4-BE49-F238E27FC236}">
                <a16:creationId xmlns:a16="http://schemas.microsoft.com/office/drawing/2014/main" id="{1C61F0FA-14F6-40F5-2054-8227A2BBCB02}"/>
              </a:ext>
            </a:extLst>
          </p:cNvPr>
          <p:cNvSpPr>
            <a:spLocks noGrp="1"/>
          </p:cNvSpPr>
          <p:nvPr>
            <p:ph idx="1"/>
          </p:nvPr>
        </p:nvSpPr>
        <p:spPr/>
        <p:txBody>
          <a:bodyPr vert="horz" lIns="91440" tIns="45720" rIns="91440" bIns="45720" rtlCol="0" anchor="t">
            <a:normAutofit fontScale="85000" lnSpcReduction="20000"/>
          </a:bodyPr>
          <a:lstStyle/>
          <a:p>
            <a:pPr marL="0" indent="0">
              <a:buNone/>
            </a:pPr>
            <a:r>
              <a:rPr lang="el-GR" sz="2600">
                <a:latin typeface="Calibri"/>
                <a:ea typeface="Calibri"/>
                <a:cs typeface="Calibri"/>
              </a:rPr>
              <a:t> ΔΕΝ βάζουμε στον κάδο </a:t>
            </a:r>
            <a:r>
              <a:rPr lang="el-GR" sz="2600" err="1">
                <a:latin typeface="Calibri"/>
                <a:ea typeface="Calibri"/>
                <a:cs typeface="Calibri"/>
              </a:rPr>
              <a:t>κομποστοποίησης</a:t>
            </a:r>
            <a:r>
              <a:rPr lang="el-GR" sz="2600">
                <a:latin typeface="Calibri"/>
                <a:ea typeface="Calibri"/>
                <a:cs typeface="Calibri"/>
              </a:rPr>
              <a:t> υλικά που δεν διασπώνται γιατί σκοτώνουν</a:t>
            </a:r>
            <a:endParaRPr lang="el-GR">
              <a:latin typeface="Calibri"/>
              <a:ea typeface="Calibri"/>
              <a:cs typeface="Calibri"/>
            </a:endParaRPr>
          </a:p>
          <a:p>
            <a:pPr marL="0" indent="0">
              <a:buNone/>
            </a:pPr>
            <a:r>
              <a:rPr lang="el-GR" sz="2600">
                <a:latin typeface="Calibri"/>
                <a:ea typeface="Calibri"/>
                <a:cs typeface="Calibri"/>
              </a:rPr>
              <a:t> τους καλούς μικροοργανισμούς, προσελκύουν έντομα και ποντίκια και παράγουν</a:t>
            </a:r>
            <a:endParaRPr lang="el-GR">
              <a:latin typeface="Calibri"/>
              <a:ea typeface="Calibri"/>
              <a:cs typeface="Calibri"/>
            </a:endParaRPr>
          </a:p>
          <a:p>
            <a:pPr marL="0" indent="0">
              <a:buNone/>
            </a:pPr>
            <a:r>
              <a:rPr lang="el-GR" sz="2600">
                <a:latin typeface="Calibri"/>
                <a:ea typeface="Calibri"/>
                <a:cs typeface="Calibri"/>
              </a:rPr>
              <a:t> άσχημες μυρωδιές. </a:t>
            </a:r>
            <a:endParaRPr lang="el-GR">
              <a:ea typeface="Calibri"/>
              <a:cs typeface="Calibri"/>
            </a:endParaRPr>
          </a:p>
          <a:p>
            <a:pPr marL="0" indent="0">
              <a:buNone/>
            </a:pPr>
            <a:r>
              <a:rPr lang="el-GR" sz="2600">
                <a:latin typeface="Calibri"/>
                <a:ea typeface="Calibri"/>
                <a:cs typeface="Calibri"/>
              </a:rPr>
              <a:t>Υλικά που ΔΕΝ βάζουμε στον Κάδο </a:t>
            </a:r>
            <a:r>
              <a:rPr lang="el-GR" sz="2600" err="1">
                <a:latin typeface="Calibri"/>
                <a:ea typeface="Calibri"/>
                <a:cs typeface="Calibri"/>
              </a:rPr>
              <a:t>κομποστοποίησης</a:t>
            </a:r>
            <a:r>
              <a:rPr lang="el-GR" sz="2600">
                <a:latin typeface="Calibri"/>
                <a:ea typeface="Calibri"/>
                <a:cs typeface="Calibri"/>
              </a:rPr>
              <a:t> :</a:t>
            </a:r>
            <a:endParaRPr lang="el-GR"/>
          </a:p>
          <a:p>
            <a:r>
              <a:rPr lang="el-GR" sz="2600">
                <a:latin typeface="Calibri"/>
                <a:ea typeface="Calibri"/>
                <a:cs typeface="Calibri"/>
              </a:rPr>
              <a:t>Κρέας, ψάρι, κόκαλα</a:t>
            </a:r>
            <a:endParaRPr lang="el-GR"/>
          </a:p>
          <a:p>
            <a:r>
              <a:rPr lang="el-GR" sz="2600">
                <a:latin typeface="Calibri"/>
                <a:ea typeface="Calibri"/>
                <a:cs typeface="Calibri"/>
              </a:rPr>
              <a:t>Λίπη, μαγειρεμένα φαγητά</a:t>
            </a:r>
            <a:endParaRPr lang="el-GR"/>
          </a:p>
          <a:p>
            <a:r>
              <a:rPr lang="el-GR" sz="2600">
                <a:latin typeface="Calibri"/>
                <a:ea typeface="Calibri"/>
                <a:cs typeface="Calibri"/>
              </a:rPr>
              <a:t>Γαλακτοκομικά</a:t>
            </a:r>
            <a:endParaRPr lang="el-GR"/>
          </a:p>
          <a:p>
            <a:r>
              <a:rPr lang="el-GR" sz="2600">
                <a:latin typeface="Calibri"/>
                <a:ea typeface="Calibri"/>
                <a:cs typeface="Calibri"/>
              </a:rPr>
              <a:t>Κρόκους + ασπράδια αυγών</a:t>
            </a:r>
            <a:endParaRPr lang="el-GR"/>
          </a:p>
          <a:p>
            <a:r>
              <a:rPr lang="el-GR" sz="2600">
                <a:latin typeface="Calibri"/>
                <a:ea typeface="Calibri"/>
                <a:cs typeface="Calibri"/>
              </a:rPr>
              <a:t>Φλούδες εσπεριδοειδών ,φύλλα ευκαλύπτου ,πευκοβελόνες</a:t>
            </a:r>
            <a:endParaRPr lang="el-GR"/>
          </a:p>
          <a:p>
            <a:r>
              <a:rPr lang="el-GR" sz="2600">
                <a:latin typeface="Calibri"/>
                <a:ea typeface="Calibri"/>
                <a:cs typeface="Calibri"/>
              </a:rPr>
              <a:t>Στάχτες μπάρμπεκιου ,τσιγάρα</a:t>
            </a:r>
            <a:endParaRPr lang="el-GR"/>
          </a:p>
          <a:p>
            <a:r>
              <a:rPr lang="el-GR" sz="2600">
                <a:latin typeface="Calibri"/>
                <a:ea typeface="Calibri"/>
                <a:cs typeface="Calibri"/>
              </a:rPr>
              <a:t>Μη οργανικά σκουπίδια (πλαστικά ,μεταλλικά)</a:t>
            </a:r>
            <a:endParaRPr lang="el-GR"/>
          </a:p>
          <a:p>
            <a:r>
              <a:rPr lang="el-GR" sz="2600">
                <a:latin typeface="Calibri"/>
                <a:ea typeface="Calibri"/>
                <a:cs typeface="Calibri"/>
              </a:rPr>
              <a:t>Άρρωστα  φυτά</a:t>
            </a:r>
            <a:endParaRPr lang="el-GR"/>
          </a:p>
          <a:p>
            <a:endParaRPr lang="el-GR"/>
          </a:p>
        </p:txBody>
      </p:sp>
      <p:pic>
        <p:nvPicPr>
          <p:cNvPr id="4" name="Εικόνα 3" descr="Εικόνα που περιέχει παιδική τέχνη, ζωγραφιά, καρτούν, εικονογράφηση&#10;&#10;Το περιεχόμενο που δημιουργείται από τεχνητή νοημοσύνη μπορεί να μην είναι σωστό.">
            <a:extLst>
              <a:ext uri="{FF2B5EF4-FFF2-40B4-BE49-F238E27FC236}">
                <a16:creationId xmlns:a16="http://schemas.microsoft.com/office/drawing/2014/main" id="{8FB4FCA5-CCD2-1D35-B8C8-453EA15AAC70}"/>
              </a:ext>
            </a:extLst>
          </p:cNvPr>
          <p:cNvPicPr>
            <a:picLocks noChangeAspect="1"/>
          </p:cNvPicPr>
          <p:nvPr/>
        </p:nvPicPr>
        <p:blipFill>
          <a:blip r:embed="rId2"/>
          <a:stretch>
            <a:fillRect/>
          </a:stretch>
        </p:blipFill>
        <p:spPr>
          <a:xfrm>
            <a:off x="7366000" y="2470727"/>
            <a:ext cx="4537364" cy="4387273"/>
          </a:xfrm>
          <a:prstGeom prst="rect">
            <a:avLst/>
          </a:prstGeom>
        </p:spPr>
      </p:pic>
      <p:pic>
        <p:nvPicPr>
          <p:cNvPr id="5" name="Εικόνα 4">
            <a:extLst>
              <a:ext uri="{FF2B5EF4-FFF2-40B4-BE49-F238E27FC236}">
                <a16:creationId xmlns:a16="http://schemas.microsoft.com/office/drawing/2014/main" id="{1009D7D3-1EBB-C400-3D30-5DE41F272B0C}"/>
              </a:ext>
            </a:extLst>
          </p:cNvPr>
          <p:cNvPicPr>
            <a:picLocks noChangeAspect="1"/>
          </p:cNvPicPr>
          <p:nvPr/>
        </p:nvPicPr>
        <p:blipFill>
          <a:blip r:embed="rId3"/>
          <a:stretch>
            <a:fillRect/>
          </a:stretch>
        </p:blipFill>
        <p:spPr>
          <a:xfrm>
            <a:off x="0" y="6187382"/>
            <a:ext cx="3609145" cy="670618"/>
          </a:xfrm>
          <a:prstGeom prst="rect">
            <a:avLst/>
          </a:prstGeom>
        </p:spPr>
      </p:pic>
    </p:spTree>
    <p:extLst>
      <p:ext uri="{BB962C8B-B14F-4D97-AF65-F5344CB8AC3E}">
        <p14:creationId xmlns:p14="http://schemas.microsoft.com/office/powerpoint/2010/main" val="17203372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CF64F66-9612-260B-BA7B-C6808A0266CE}"/>
              </a:ext>
            </a:extLst>
          </p:cNvPr>
          <p:cNvSpPr>
            <a:spLocks noGrp="1"/>
          </p:cNvSpPr>
          <p:nvPr>
            <p:ph type="title"/>
          </p:nvPr>
        </p:nvSpPr>
        <p:spPr>
          <a:xfrm>
            <a:off x="499533" y="-171097"/>
            <a:ext cx="10515600" cy="1325563"/>
          </a:xfrm>
        </p:spPr>
        <p:txBody>
          <a:bodyPr/>
          <a:lstStyle/>
          <a:p>
            <a:r>
              <a:rPr lang="el-GR"/>
              <a:t>19. </a:t>
            </a:r>
            <a:r>
              <a:rPr lang="el-GR" err="1"/>
              <a:t>Κομπόστ</a:t>
            </a:r>
            <a:r>
              <a:rPr lang="el-GR"/>
              <a:t> από τα φύκια της Ποσειδωνίας:</a:t>
            </a:r>
          </a:p>
        </p:txBody>
      </p:sp>
      <p:sp>
        <p:nvSpPr>
          <p:cNvPr id="3" name="Θέση περιεχομένου 2">
            <a:extLst>
              <a:ext uri="{FF2B5EF4-FFF2-40B4-BE49-F238E27FC236}">
                <a16:creationId xmlns:a16="http://schemas.microsoft.com/office/drawing/2014/main" id="{B4AD784E-BAEF-0883-491E-E1BC085F03BF}"/>
              </a:ext>
            </a:extLst>
          </p:cNvPr>
          <p:cNvSpPr>
            <a:spLocks noGrp="1"/>
          </p:cNvSpPr>
          <p:nvPr>
            <p:ph idx="1"/>
          </p:nvPr>
        </p:nvSpPr>
        <p:spPr>
          <a:xfrm>
            <a:off x="330200" y="823736"/>
            <a:ext cx="11608279" cy="4351338"/>
          </a:xfrm>
        </p:spPr>
        <p:txBody>
          <a:bodyPr vert="horz" lIns="91440" tIns="45720" rIns="91440" bIns="45720" rtlCol="0" anchor="t">
            <a:noAutofit/>
          </a:bodyPr>
          <a:lstStyle/>
          <a:p>
            <a:pPr algn="just"/>
            <a:r>
              <a:rPr lang="el-GR" sz="2400">
                <a:latin typeface="Verdana"/>
                <a:ea typeface="Verdana"/>
              </a:rPr>
              <a:t>Το </a:t>
            </a:r>
            <a:r>
              <a:rPr lang="el-GR" sz="2400" err="1">
                <a:latin typeface="Verdana"/>
                <a:ea typeface="Verdana"/>
              </a:rPr>
              <a:t>κομπόστ</a:t>
            </a:r>
            <a:r>
              <a:rPr lang="el-GR" sz="2400">
                <a:latin typeface="Verdana"/>
                <a:ea typeface="Verdana"/>
              </a:rPr>
              <a:t> από φύκια της Ποσειδωνίας ( </a:t>
            </a:r>
            <a:r>
              <a:rPr lang="el-GR" sz="2400" err="1">
                <a:latin typeface="Verdana"/>
                <a:ea typeface="Verdana"/>
              </a:rPr>
              <a:t>Posidonia</a:t>
            </a:r>
            <a:r>
              <a:rPr lang="el-GR" sz="2400">
                <a:latin typeface="Verdana"/>
                <a:ea typeface="Verdana"/>
              </a:rPr>
              <a:t> </a:t>
            </a:r>
            <a:r>
              <a:rPr lang="el-GR" sz="2400" err="1">
                <a:latin typeface="Verdana"/>
                <a:ea typeface="Verdana"/>
              </a:rPr>
              <a:t>κομποστ</a:t>
            </a:r>
            <a:r>
              <a:rPr lang="el-GR" sz="2400">
                <a:latin typeface="Verdana"/>
                <a:ea typeface="Verdana"/>
              </a:rPr>
              <a:t> ) είναι ένα φυσικό λίπασμα, που κάνει καλύτερο το </a:t>
            </a:r>
            <a:r>
              <a:rPr lang="el-GR" sz="2400" err="1">
                <a:latin typeface="Verdana"/>
                <a:ea typeface="Verdana"/>
              </a:rPr>
              <a:t>εδάφος</a:t>
            </a:r>
            <a:r>
              <a:rPr lang="el-GR" sz="2400">
                <a:latin typeface="Verdana"/>
                <a:ea typeface="Verdana"/>
              </a:rPr>
              <a:t> και προστατεύει τα φυτά στο να μην αρρωσταίνουν, στο να μην μολύνονται και να μην έχουν παράσιτα. Είναι ένα 100% φυσικό προϊόν, ιδανικό για τη βιολογική και τη συμβατική γεωργία και βοηθά να κάνουμε οικονομία στο νερό, καθώς κρατάει την υγρασία στο έδαφος .</a:t>
            </a:r>
            <a:endParaRPr lang="el-GR" sz="2400">
              <a:solidFill>
                <a:srgbClr val="000000"/>
              </a:solidFill>
              <a:latin typeface="Verdana"/>
              <a:ea typeface="Verdana"/>
              <a:cs typeface="Roboto"/>
            </a:endParaRPr>
          </a:p>
          <a:p>
            <a:pPr algn="just"/>
            <a:r>
              <a:rPr lang="el-GR" sz="2400" b="1">
                <a:solidFill>
                  <a:schemeClr val="accent2">
                    <a:lumMod val="49000"/>
                  </a:schemeClr>
                </a:solidFill>
                <a:latin typeface="Roboto"/>
                <a:ea typeface="Roboto"/>
                <a:cs typeface="Roboto"/>
              </a:rPr>
              <a:t>Είναι κατάλληλο για:</a:t>
            </a:r>
            <a:endParaRPr lang="el-GR" sz="2400" b="1">
              <a:solidFill>
                <a:schemeClr val="accent2">
                  <a:lumMod val="49000"/>
                </a:schemeClr>
              </a:solidFill>
              <a:latin typeface="Verdana"/>
              <a:ea typeface="Verdana"/>
            </a:endParaRPr>
          </a:p>
          <a:p>
            <a:pPr algn="just"/>
            <a:r>
              <a:rPr lang="el-GR" sz="2400">
                <a:latin typeface="Roboto"/>
                <a:ea typeface="Roboto"/>
                <a:cs typeface="Roboto"/>
              </a:rPr>
              <a:t>Βιομηχανικές καλλιέργειες (σιτάρι, βαμβάκι, καλαμπόκι </a:t>
            </a:r>
            <a:r>
              <a:rPr lang="el-GR" sz="2400" err="1">
                <a:latin typeface="Roboto"/>
                <a:ea typeface="Roboto"/>
                <a:cs typeface="Roboto"/>
              </a:rPr>
              <a:t>κτλ</a:t>
            </a:r>
            <a:r>
              <a:rPr lang="el-GR" sz="2400">
                <a:latin typeface="Roboto"/>
                <a:ea typeface="Roboto"/>
                <a:cs typeface="Roboto"/>
              </a:rPr>
              <a:t>)           </a:t>
            </a:r>
            <a:endParaRPr lang="el-GR" sz="2400">
              <a:ea typeface="Calibri"/>
              <a:cs typeface="Calibri"/>
            </a:endParaRPr>
          </a:p>
          <a:p>
            <a:pPr algn="just"/>
            <a:r>
              <a:rPr lang="el-GR" sz="2400">
                <a:latin typeface="Roboto"/>
                <a:ea typeface="Roboto"/>
                <a:cs typeface="Roboto"/>
              </a:rPr>
              <a:t>Καλλιέργεια δέντρων (ελιές, ακτινίδια, καρύδια </a:t>
            </a:r>
            <a:r>
              <a:rPr lang="el-GR" sz="2400" err="1">
                <a:latin typeface="Roboto"/>
                <a:ea typeface="Roboto"/>
                <a:cs typeface="Roboto"/>
              </a:rPr>
              <a:t>κτλ</a:t>
            </a:r>
            <a:r>
              <a:rPr lang="el-GR" sz="2400">
                <a:latin typeface="Roboto"/>
                <a:ea typeface="Roboto"/>
                <a:cs typeface="Roboto"/>
              </a:rPr>
              <a:t>)</a:t>
            </a:r>
            <a:endParaRPr lang="el-GR" sz="2400">
              <a:ea typeface="Calibri"/>
              <a:cs typeface="Calibri"/>
            </a:endParaRPr>
          </a:p>
          <a:p>
            <a:pPr algn="just"/>
            <a:r>
              <a:rPr lang="el-GR" sz="2400">
                <a:latin typeface="Roboto"/>
                <a:ea typeface="Roboto"/>
                <a:cs typeface="Roboto"/>
              </a:rPr>
              <a:t>Κηπευτικά (μαρούλι, ντομάτα, αγγούρι </a:t>
            </a:r>
            <a:r>
              <a:rPr lang="el-GR" sz="2400" err="1">
                <a:latin typeface="Roboto"/>
                <a:ea typeface="Roboto"/>
                <a:cs typeface="Roboto"/>
              </a:rPr>
              <a:t>κτλ</a:t>
            </a:r>
            <a:r>
              <a:rPr lang="el-GR" sz="2400">
                <a:latin typeface="Roboto"/>
                <a:ea typeface="Roboto"/>
                <a:cs typeface="Roboto"/>
              </a:rPr>
              <a:t>)</a:t>
            </a:r>
            <a:endParaRPr lang="el-GR" sz="2400">
              <a:ea typeface="Calibri"/>
              <a:cs typeface="Calibri"/>
            </a:endParaRPr>
          </a:p>
          <a:p>
            <a:r>
              <a:rPr lang="el-GR" sz="2400">
                <a:latin typeface="Roboto"/>
                <a:ea typeface="Roboto"/>
                <a:cs typeface="Roboto"/>
              </a:rPr>
              <a:t>Ανθοκομία</a:t>
            </a:r>
            <a:endParaRPr lang="el-GR" sz="2400">
              <a:ea typeface="Calibri"/>
              <a:cs typeface="Calibri"/>
            </a:endParaRPr>
          </a:p>
          <a:p>
            <a:r>
              <a:rPr lang="el-GR" sz="2400">
                <a:latin typeface="Roboto"/>
                <a:ea typeface="Roboto"/>
                <a:cs typeface="Roboto"/>
              </a:rPr>
              <a:t>Φυτώρια – Σπορεία</a:t>
            </a:r>
            <a:endParaRPr lang="el-GR" sz="2400">
              <a:ea typeface="Calibri"/>
              <a:cs typeface="Calibri"/>
            </a:endParaRPr>
          </a:p>
          <a:p>
            <a:r>
              <a:rPr lang="el-GR" sz="2400">
                <a:latin typeface="Roboto"/>
                <a:ea typeface="Roboto"/>
                <a:cs typeface="Roboto"/>
              </a:rPr>
              <a:t>Γλάστρες – Κήπους (ερασιτεχνικά)</a:t>
            </a:r>
            <a:endParaRPr lang="el-GR" sz="2400">
              <a:ea typeface="Calibri"/>
              <a:cs typeface="Calibri"/>
            </a:endParaRPr>
          </a:p>
          <a:p>
            <a:r>
              <a:rPr lang="el-GR" sz="2400">
                <a:latin typeface="Roboto"/>
                <a:ea typeface="Roboto"/>
                <a:cs typeface="Roboto"/>
              </a:rPr>
              <a:t>Χλοοτάπητα σε γήπεδα ή κήπους</a:t>
            </a:r>
            <a:endParaRPr lang="el-GR" sz="2400"/>
          </a:p>
          <a:p>
            <a:endParaRPr lang="el-GR" sz="1100">
              <a:latin typeface="Verdana"/>
              <a:ea typeface="Verdana"/>
            </a:endParaRPr>
          </a:p>
        </p:txBody>
      </p:sp>
      <p:pic>
        <p:nvPicPr>
          <p:cNvPr id="4" name="Picture 3">
            <a:extLst>
              <a:ext uri="{FF2B5EF4-FFF2-40B4-BE49-F238E27FC236}">
                <a16:creationId xmlns:a16="http://schemas.microsoft.com/office/drawing/2014/main" id="{C55858F7-9C9F-9D9A-07AA-FD277A3CE2ED}"/>
              </a:ext>
            </a:extLst>
          </p:cNvPr>
          <p:cNvPicPr>
            <a:picLocks noChangeAspect="1"/>
          </p:cNvPicPr>
          <p:nvPr/>
        </p:nvPicPr>
        <p:blipFill>
          <a:blip r:embed="rId2"/>
          <a:stretch>
            <a:fillRect/>
          </a:stretch>
        </p:blipFill>
        <p:spPr>
          <a:xfrm>
            <a:off x="8019061" y="4363467"/>
            <a:ext cx="2211494" cy="2232884"/>
          </a:xfrm>
          <a:prstGeom prst="rect">
            <a:avLst/>
          </a:prstGeom>
        </p:spPr>
      </p:pic>
      <p:pic>
        <p:nvPicPr>
          <p:cNvPr id="5" name="Picture 4">
            <a:extLst>
              <a:ext uri="{FF2B5EF4-FFF2-40B4-BE49-F238E27FC236}">
                <a16:creationId xmlns:a16="http://schemas.microsoft.com/office/drawing/2014/main" id="{20975386-4A6A-23EF-3F4B-FE0286FC64EB}"/>
              </a:ext>
            </a:extLst>
          </p:cNvPr>
          <p:cNvPicPr>
            <a:picLocks noChangeAspect="1"/>
          </p:cNvPicPr>
          <p:nvPr/>
        </p:nvPicPr>
        <p:blipFill>
          <a:blip r:embed="rId3"/>
          <a:stretch>
            <a:fillRect/>
          </a:stretch>
        </p:blipFill>
        <p:spPr>
          <a:xfrm>
            <a:off x="10354697" y="3767772"/>
            <a:ext cx="1743075" cy="2822575"/>
          </a:xfrm>
          <a:prstGeom prst="rect">
            <a:avLst/>
          </a:prstGeom>
        </p:spPr>
      </p:pic>
    </p:spTree>
    <p:extLst>
      <p:ext uri="{BB962C8B-B14F-4D97-AF65-F5344CB8AC3E}">
        <p14:creationId xmlns:p14="http://schemas.microsoft.com/office/powerpoint/2010/main" val="11006686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12" name="Εικόνα 11" descr="Τα λιβάδια της ελληνικής Ποσειδωνίας υπό προστασία - Αληθινές Ειδήσεις για  όλους και για όλα χωρίς δευσμεύσεις και σκοπιμότητες">
            <a:extLst>
              <a:ext uri="{FF2B5EF4-FFF2-40B4-BE49-F238E27FC236}">
                <a16:creationId xmlns:a16="http://schemas.microsoft.com/office/drawing/2014/main" id="{8ED8BD09-CE94-A37F-2724-8E0A5A6A23CE}"/>
              </a:ext>
            </a:extLst>
          </p:cNvPr>
          <p:cNvPicPr>
            <a:picLocks noChangeAspect="1"/>
          </p:cNvPicPr>
          <p:nvPr/>
        </p:nvPicPr>
        <p:blipFill>
          <a:blip r:embed="rId2"/>
          <a:stretch>
            <a:fillRect/>
          </a:stretch>
        </p:blipFill>
        <p:spPr>
          <a:xfrm>
            <a:off x="-4236" y="1343879"/>
            <a:ext cx="6669524" cy="5198694"/>
          </a:xfrm>
          <a:prstGeom prst="rect">
            <a:avLst/>
          </a:prstGeom>
          <a:ln>
            <a:noFill/>
          </a:ln>
          <a:effectLst>
            <a:outerShdw blurRad="292100" dist="139700" dir="2700000" algn="tl" rotWithShape="0">
              <a:srgbClr val="333333">
                <a:alpha val="65000"/>
              </a:srgbClr>
            </a:outerShdw>
          </a:effectLst>
        </p:spPr>
      </p:pic>
      <p:sp>
        <p:nvSpPr>
          <p:cNvPr id="2" name="Τίτλος 1">
            <a:extLst>
              <a:ext uri="{FF2B5EF4-FFF2-40B4-BE49-F238E27FC236}">
                <a16:creationId xmlns:a16="http://schemas.microsoft.com/office/drawing/2014/main" id="{242938C4-38D3-89FF-356B-2B4196CD9B49}"/>
              </a:ext>
            </a:extLst>
          </p:cNvPr>
          <p:cNvSpPr>
            <a:spLocks noGrp="1"/>
          </p:cNvSpPr>
          <p:nvPr>
            <p:ph type="title"/>
          </p:nvPr>
        </p:nvSpPr>
        <p:spPr>
          <a:xfrm>
            <a:off x="687087" y="470140"/>
            <a:ext cx="11349486" cy="695864"/>
          </a:xfrm>
        </p:spPr>
        <p:txBody>
          <a:bodyPr vert="horz" lIns="91440" tIns="45720" rIns="91440" bIns="45720" rtlCol="0" anchor="t">
            <a:noAutofit/>
          </a:bodyPr>
          <a:lstStyle/>
          <a:p>
            <a:r>
              <a:rPr lang="el-GR" sz="4000">
                <a:solidFill>
                  <a:schemeClr val="bg2"/>
                </a:solidFill>
              </a:rPr>
              <a:t>20. Τι είναι τα λιβάδια της Ποσειδωνίας;</a:t>
            </a:r>
          </a:p>
        </p:txBody>
      </p:sp>
      <p:sp>
        <p:nvSpPr>
          <p:cNvPr id="3" name="Θέση περιεχομένου 2">
            <a:extLst>
              <a:ext uri="{FF2B5EF4-FFF2-40B4-BE49-F238E27FC236}">
                <a16:creationId xmlns:a16="http://schemas.microsoft.com/office/drawing/2014/main" id="{5373C7E2-8361-FF53-2A24-CF4EBA884040}"/>
              </a:ext>
            </a:extLst>
          </p:cNvPr>
          <p:cNvSpPr>
            <a:spLocks noGrp="1"/>
          </p:cNvSpPr>
          <p:nvPr>
            <p:ph idx="1"/>
          </p:nvPr>
        </p:nvSpPr>
        <p:spPr>
          <a:xfrm>
            <a:off x="-120920" y="1347159"/>
            <a:ext cx="6906883" cy="5049808"/>
          </a:xfrm>
        </p:spPr>
        <p:txBody>
          <a:bodyPr vert="horz" lIns="91440" tIns="45720" rIns="91440" bIns="45720" rtlCol="0" anchor="ctr">
            <a:noAutofit/>
          </a:bodyPr>
          <a:lstStyle/>
          <a:p>
            <a:pPr algn="just">
              <a:lnSpc>
                <a:spcPct val="110000"/>
              </a:lnSpc>
              <a:buNone/>
            </a:pPr>
            <a:r>
              <a:rPr lang="el-GR" sz="2400" b="1">
                <a:solidFill>
                  <a:srgbClr val="FFFF00"/>
                </a:solidFill>
                <a:latin typeface="Segoe UI"/>
                <a:ea typeface="Verdana"/>
                <a:cs typeface="Segoe UI"/>
              </a:rPr>
              <a:t> Τα υποθαλάσσια λιβάδια που σχηματίζει η Ποσειδωνία, είναι παραγωγικά θαλάσσια οικοσυστήματα της Μεσογείου. Φιλοξενούν περισσότερα από 1300 πανίδας και χλωρίδας, απορροφούν έως και 35 φορές περισσότερο άνθρακα από τα τροπικά δάση, ελευθερώνουν πολύτιμο οξυγόνο, έχουν δυνατότητα αποθήκευσης μεγάλων ποσοτήτων </a:t>
            </a:r>
            <a:r>
              <a:rPr lang="el-GR" sz="2400" b="1" err="1">
                <a:solidFill>
                  <a:srgbClr val="FFFF00"/>
                </a:solidFill>
                <a:latin typeface="Segoe UI"/>
                <a:ea typeface="Verdana"/>
                <a:cs typeface="Segoe UI"/>
              </a:rPr>
              <a:t>μικροπλαστικών</a:t>
            </a:r>
            <a:r>
              <a:rPr lang="el-GR" sz="2400" b="1">
                <a:solidFill>
                  <a:srgbClr val="FFFF00"/>
                </a:solidFill>
                <a:latin typeface="Segoe UI"/>
                <a:ea typeface="Verdana"/>
                <a:cs typeface="Segoe UI"/>
              </a:rPr>
              <a:t> ινών και θραυσμάτων, λειτουργούν ως “φυσικός φράχτης”, συγκρατούν την άμμο. Και η θάλασσα είναι καθαρή!!!</a:t>
            </a:r>
          </a:p>
          <a:p>
            <a:pPr algn="ctr">
              <a:lnSpc>
                <a:spcPct val="110000"/>
              </a:lnSpc>
              <a:buNone/>
            </a:pPr>
            <a:endParaRPr lang="el-GR" sz="1800" b="1">
              <a:solidFill>
                <a:srgbClr val="7030A0"/>
              </a:solidFill>
              <a:latin typeface="Segoe UI"/>
              <a:ea typeface="Verdana"/>
              <a:cs typeface="Segoe UI"/>
            </a:endParaRPr>
          </a:p>
        </p:txBody>
      </p:sp>
      <p:sp>
        <p:nvSpPr>
          <p:cNvPr id="9" name="Date Placeholder 4">
            <a:extLst>
              <a:ext uri="{FF2B5EF4-FFF2-40B4-BE49-F238E27FC236}">
                <a16:creationId xmlns:a16="http://schemas.microsoft.com/office/drawing/2014/main" id="{8B6D9F07-10E7-4C47-C357-19360504EB30}"/>
              </a:ext>
            </a:extLst>
          </p:cNvPr>
          <p:cNvSpPr>
            <a:spLocks noGrp="1"/>
          </p:cNvSpPr>
          <p:nvPr>
            <p:ph type="dt" sz="half" idx="10"/>
          </p:nvPr>
        </p:nvSpPr>
        <p:spPr/>
        <p:txBody>
          <a:bodyPr/>
          <a:lstStyle/>
          <a:p>
            <a:pPr>
              <a:spcAft>
                <a:spcPts val="600"/>
              </a:spcAft>
            </a:pPr>
            <a:fld id="{D3659D8F-1B56-4A1F-BEAA-EBB1C028A356}" type="datetime1">
              <a:rPr lang="el-GR"/>
              <a:pPr>
                <a:spcAft>
                  <a:spcPts val="600"/>
                </a:spcAft>
              </a:pPr>
              <a:t>24/5/2025</a:t>
            </a:fld>
            <a:endParaRPr lang="en-US"/>
          </a:p>
        </p:txBody>
      </p:sp>
      <p:sp>
        <p:nvSpPr>
          <p:cNvPr id="11" name="Footer Placeholder 5">
            <a:extLst>
              <a:ext uri="{FF2B5EF4-FFF2-40B4-BE49-F238E27FC236}">
                <a16:creationId xmlns:a16="http://schemas.microsoft.com/office/drawing/2014/main" id="{3AC62D90-9CF5-EA2C-7534-D56C475549A1}"/>
              </a:ext>
            </a:extLst>
          </p:cNvPr>
          <p:cNvSpPr>
            <a:spLocks noGrp="1"/>
          </p:cNvSpPr>
          <p:nvPr>
            <p:ph type="ftr" sz="quarter" idx="11"/>
          </p:nvPr>
        </p:nvSpPr>
        <p:spPr/>
        <p:txBody>
          <a:bodyPr/>
          <a:lstStyle/>
          <a:p>
            <a:pPr>
              <a:spcAft>
                <a:spcPts val="600"/>
              </a:spcAft>
            </a:pPr>
            <a:r>
              <a:rPr lang="en-US"/>
              <a:t>
              </a:t>
            </a:r>
          </a:p>
        </p:txBody>
      </p:sp>
      <p:sp>
        <p:nvSpPr>
          <p:cNvPr id="13" name="Slide Number Placeholder 6">
            <a:extLst>
              <a:ext uri="{FF2B5EF4-FFF2-40B4-BE49-F238E27FC236}">
                <a16:creationId xmlns:a16="http://schemas.microsoft.com/office/drawing/2014/main" id="{78A9FAF0-E8D5-DE9D-2E13-88078030DEE9}"/>
              </a:ext>
            </a:extLst>
          </p:cNvPr>
          <p:cNvSpPr>
            <a:spLocks noGrp="1"/>
          </p:cNvSpPr>
          <p:nvPr>
            <p:ph type="sldNum" sz="quarter" idx="12"/>
          </p:nvPr>
        </p:nvSpPr>
        <p:spPr/>
        <p:txBody>
          <a:bodyPr/>
          <a:lstStyle/>
          <a:p>
            <a:pPr>
              <a:spcAft>
                <a:spcPts val="600"/>
              </a:spcAft>
            </a:pPr>
            <a:fld id="{CC057153-B650-4DEB-B370-79DDCFDCE934}" type="slidenum">
              <a:rPr lang="en-US" dirty="0"/>
              <a:pPr>
                <a:spcAft>
                  <a:spcPts val="600"/>
                </a:spcAft>
              </a:pPr>
              <a:t>21</a:t>
            </a:fld>
            <a:endParaRPr lang="en-US"/>
          </a:p>
        </p:txBody>
      </p:sp>
      <p:pic>
        <p:nvPicPr>
          <p:cNvPr id="10" name="Εικόνα 9" descr="SΟS για τα λιβάδια του βυθού">
            <a:extLst>
              <a:ext uri="{FF2B5EF4-FFF2-40B4-BE49-F238E27FC236}">
                <a16:creationId xmlns:a16="http://schemas.microsoft.com/office/drawing/2014/main" id="{620D0C40-4398-A0FA-B17A-9093B242F781}"/>
              </a:ext>
            </a:extLst>
          </p:cNvPr>
          <p:cNvPicPr>
            <a:picLocks noChangeAspect="1"/>
          </p:cNvPicPr>
          <p:nvPr/>
        </p:nvPicPr>
        <p:blipFill>
          <a:blip r:embed="rId3"/>
          <a:stretch>
            <a:fillRect/>
          </a:stretch>
        </p:blipFill>
        <p:spPr>
          <a:xfrm>
            <a:off x="6780363" y="1651272"/>
            <a:ext cx="5417386" cy="4705645"/>
          </a:xfrm>
          <a:prstGeom prst="rect">
            <a:avLst/>
          </a:prstGeom>
        </p:spPr>
      </p:pic>
      <p:pic>
        <p:nvPicPr>
          <p:cNvPr id="4" name="Εικόνα 3">
            <a:extLst>
              <a:ext uri="{FF2B5EF4-FFF2-40B4-BE49-F238E27FC236}">
                <a16:creationId xmlns:a16="http://schemas.microsoft.com/office/drawing/2014/main" id="{86B20F94-449F-1321-955B-66DDFCC06B58}"/>
              </a:ext>
            </a:extLst>
          </p:cNvPr>
          <p:cNvPicPr>
            <a:picLocks noChangeAspect="1"/>
          </p:cNvPicPr>
          <p:nvPr/>
        </p:nvPicPr>
        <p:blipFill>
          <a:blip r:embed="rId4"/>
          <a:stretch>
            <a:fillRect/>
          </a:stretch>
        </p:blipFill>
        <p:spPr>
          <a:xfrm>
            <a:off x="8582855" y="-17225"/>
            <a:ext cx="3609145" cy="670618"/>
          </a:xfrm>
          <a:prstGeom prst="rect">
            <a:avLst/>
          </a:prstGeom>
        </p:spPr>
      </p:pic>
    </p:spTree>
    <p:extLst>
      <p:ext uri="{BB962C8B-B14F-4D97-AF65-F5344CB8AC3E}">
        <p14:creationId xmlns:p14="http://schemas.microsoft.com/office/powerpoint/2010/main" val="21324144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231BF440-39FA-4087-84CC-2EEC0BBDAF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Εικόνα 4" descr="Εικόνα που περιέχει κάδος απορριμμάτων, δοχείο, εξωτερικός χώρος/ύπαιθρος, συγκέντρωση απορριμμάτων&#10;&#10;Το περιεχόμενο που δημιουργείται από τεχνητή νοημοσύνη μπορεί να μην είναι σωστό.">
            <a:extLst>
              <a:ext uri="{FF2B5EF4-FFF2-40B4-BE49-F238E27FC236}">
                <a16:creationId xmlns:a16="http://schemas.microsoft.com/office/drawing/2014/main" id="{BA850FAD-D2E7-FAFF-3F51-45C0B9001A4A}"/>
              </a:ext>
            </a:extLst>
          </p:cNvPr>
          <p:cNvPicPr>
            <a:picLocks noChangeAspect="1"/>
          </p:cNvPicPr>
          <p:nvPr/>
        </p:nvPicPr>
        <p:blipFill>
          <a:blip r:embed="rId2"/>
          <a:srcRect t="2920" r="-2" b="31543"/>
          <a:stretch/>
        </p:blipFill>
        <p:spPr>
          <a:xfrm>
            <a:off x="4777720" y="509888"/>
            <a:ext cx="7308975" cy="3364982"/>
          </a:xfrm>
          <a:custGeom>
            <a:avLst/>
            <a:gdLst/>
            <a:ahLst/>
            <a:cxnLst/>
            <a:rect l="l" t="t" r="r" b="b"/>
            <a:pathLst>
              <a:path w="7308975" h="3364992">
                <a:moveTo>
                  <a:pt x="0" y="0"/>
                </a:moveTo>
                <a:lnTo>
                  <a:pt x="7308975" y="0"/>
                </a:lnTo>
                <a:lnTo>
                  <a:pt x="7308975" y="3364992"/>
                </a:lnTo>
                <a:lnTo>
                  <a:pt x="1210305" y="3364992"/>
                </a:lnTo>
                <a:lnTo>
                  <a:pt x="1192705" y="2943200"/>
                </a:lnTo>
                <a:cubicBezTo>
                  <a:pt x="1098874" y="1825108"/>
                  <a:pt x="684692" y="821621"/>
                  <a:pt x="62981" y="69271"/>
                </a:cubicBezTo>
                <a:close/>
              </a:path>
            </a:pathLst>
          </a:custGeom>
          <a:scene3d>
            <a:camera prst="perspectiveFront" fov="5400000"/>
            <a:lightRig rig="threePt" dir="t">
              <a:rot lat="0" lon="0" rev="2100000"/>
            </a:lightRig>
          </a:scene3d>
          <a:sp3d extrusionH="25400">
            <a:bevelT w="304800" h="152400" prst="hardEdge"/>
            <a:extrusionClr>
              <a:srgbClr val="000000"/>
            </a:extrusionClr>
          </a:sp3d>
        </p:spPr>
      </p:pic>
      <p:pic>
        <p:nvPicPr>
          <p:cNvPr id="4" name="Εικόνα 3" descr="Εικόνα που περιέχει εξωτερικός χώρος/ύπαιθρος, ουρανός, σκουπίδια, κάδος απορριμμάτων&#10;&#10;Το περιεχόμενο που δημιουργείται από τεχνητή νοημοσύνη μπορεί να μην είναι σωστό.">
            <a:extLst>
              <a:ext uri="{FF2B5EF4-FFF2-40B4-BE49-F238E27FC236}">
                <a16:creationId xmlns:a16="http://schemas.microsoft.com/office/drawing/2014/main" id="{0C3EB0C6-CCEA-7353-A39C-F480B0955F33}"/>
              </a:ext>
            </a:extLst>
          </p:cNvPr>
          <p:cNvPicPr>
            <a:picLocks noChangeAspect="1"/>
          </p:cNvPicPr>
          <p:nvPr/>
        </p:nvPicPr>
        <p:blipFill>
          <a:blip r:embed="rId3"/>
          <a:srcRect t="26024" r="-2" b="3686"/>
          <a:stretch/>
        </p:blipFill>
        <p:spPr>
          <a:xfrm>
            <a:off x="4772590" y="3691791"/>
            <a:ext cx="7308975" cy="3177253"/>
          </a:xfrm>
          <a:custGeom>
            <a:avLst/>
            <a:gdLst/>
            <a:ahLst/>
            <a:cxnLst/>
            <a:rect l="l" t="t" r="r" b="b"/>
            <a:pathLst>
              <a:path w="7308975" h="3364992">
                <a:moveTo>
                  <a:pt x="1210305" y="0"/>
                </a:moveTo>
                <a:lnTo>
                  <a:pt x="7308975" y="0"/>
                </a:lnTo>
                <a:lnTo>
                  <a:pt x="7308975" y="3364992"/>
                </a:lnTo>
                <a:lnTo>
                  <a:pt x="0" y="3364992"/>
                </a:lnTo>
                <a:lnTo>
                  <a:pt x="62981" y="3295722"/>
                </a:lnTo>
                <a:cubicBezTo>
                  <a:pt x="684692" y="2543371"/>
                  <a:pt x="1098874" y="1539884"/>
                  <a:pt x="1192705" y="421793"/>
                </a:cubicBezTo>
                <a:close/>
              </a:path>
            </a:pathLst>
          </a:custGeom>
          <a:scene3d>
            <a:camera prst="perspectiveFront" fov="5400000"/>
            <a:lightRig rig="threePt" dir="t">
              <a:rot lat="0" lon="0" rev="2100000"/>
            </a:lightRig>
          </a:scene3d>
          <a:sp3d extrusionH="25400">
            <a:bevelT w="304800" h="152400" prst="hardEdge"/>
            <a:extrusionClr>
              <a:srgbClr val="000000"/>
            </a:extrusionClr>
          </a:sp3d>
        </p:spPr>
      </p:pic>
      <p:sp useBgFill="1">
        <p:nvSpPr>
          <p:cNvPr id="27" name="Freeform: Shape 26">
            <a:extLst>
              <a:ext uri="{FF2B5EF4-FFF2-40B4-BE49-F238E27FC236}">
                <a16:creationId xmlns:a16="http://schemas.microsoft.com/office/drawing/2014/main" id="{F04E4CBA-303B-48BD-8451-C2701CB0EE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1" cy="6858000"/>
          </a:xfrm>
          <a:custGeom>
            <a:avLst/>
            <a:gdLst>
              <a:gd name="connsiteX0" fmla="*/ 0 w 6096001"/>
              <a:gd name="connsiteY0" fmla="*/ 0 h 6858000"/>
              <a:gd name="connsiteX1" fmla="*/ 4883024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4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4" y="0"/>
                </a:lnTo>
                <a:lnTo>
                  <a:pt x="4946006" y="69271"/>
                </a:lnTo>
                <a:cubicBezTo>
                  <a:pt x="5656532" y="929100"/>
                  <a:pt x="6096001" y="2116944"/>
                  <a:pt x="6096001" y="3429000"/>
                </a:cubicBezTo>
                <a:cubicBezTo>
                  <a:pt x="6096001" y="4741056"/>
                  <a:pt x="5656532" y="5928900"/>
                  <a:pt x="4946006" y="6788730"/>
                </a:cubicBezTo>
                <a:lnTo>
                  <a:pt x="4883024"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9" name="Freeform: Shape 28">
            <a:extLst>
              <a:ext uri="{FF2B5EF4-FFF2-40B4-BE49-F238E27FC236}">
                <a16:creationId xmlns:a16="http://schemas.microsoft.com/office/drawing/2014/main" id="{F6CA58B3-AFCC-4A40-9882-50D508087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7332" cy="6858000"/>
          </a:xfrm>
          <a:custGeom>
            <a:avLst/>
            <a:gdLst>
              <a:gd name="connsiteX0" fmla="*/ 0 w 6087332"/>
              <a:gd name="connsiteY0" fmla="*/ 0 h 6858000"/>
              <a:gd name="connsiteX1" fmla="*/ 4874355 w 6087332"/>
              <a:gd name="connsiteY1" fmla="*/ 0 h 6858000"/>
              <a:gd name="connsiteX2" fmla="*/ 4937337 w 6087332"/>
              <a:gd name="connsiteY2" fmla="*/ 69271 h 6858000"/>
              <a:gd name="connsiteX3" fmla="*/ 6087332 w 6087332"/>
              <a:gd name="connsiteY3" fmla="*/ 3429000 h 6858000"/>
              <a:gd name="connsiteX4" fmla="*/ 4937337 w 6087332"/>
              <a:gd name="connsiteY4" fmla="*/ 6788730 h 6858000"/>
              <a:gd name="connsiteX5" fmla="*/ 4874355 w 6087332"/>
              <a:gd name="connsiteY5" fmla="*/ 6858000 h 6858000"/>
              <a:gd name="connsiteX6" fmla="*/ 0 w 6087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7332" h="6858000">
                <a:moveTo>
                  <a:pt x="0" y="0"/>
                </a:moveTo>
                <a:lnTo>
                  <a:pt x="4874355" y="0"/>
                </a:lnTo>
                <a:lnTo>
                  <a:pt x="4937337" y="69271"/>
                </a:lnTo>
                <a:cubicBezTo>
                  <a:pt x="5647863" y="929100"/>
                  <a:pt x="6087332" y="2116944"/>
                  <a:pt x="6087332" y="3429000"/>
                </a:cubicBezTo>
                <a:cubicBezTo>
                  <a:pt x="6087332" y="4741056"/>
                  <a:pt x="5647863" y="5928900"/>
                  <a:pt x="4937337" y="6788730"/>
                </a:cubicBezTo>
                <a:lnTo>
                  <a:pt x="4874355"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Τίτλος 1">
            <a:extLst>
              <a:ext uri="{FF2B5EF4-FFF2-40B4-BE49-F238E27FC236}">
                <a16:creationId xmlns:a16="http://schemas.microsoft.com/office/drawing/2014/main" id="{CA44E21B-9D30-ACDB-A781-12A45B7EFC13}"/>
              </a:ext>
            </a:extLst>
          </p:cNvPr>
          <p:cNvSpPr>
            <a:spLocks noGrp="1"/>
          </p:cNvSpPr>
          <p:nvPr>
            <p:ph type="title"/>
          </p:nvPr>
        </p:nvSpPr>
        <p:spPr>
          <a:xfrm>
            <a:off x="448056" y="859536"/>
            <a:ext cx="4832802" cy="1243584"/>
          </a:xfrm>
        </p:spPr>
        <p:txBody>
          <a:bodyPr>
            <a:normAutofit/>
          </a:bodyPr>
          <a:lstStyle/>
          <a:p>
            <a:r>
              <a:rPr lang="el-GR" sz="3400"/>
              <a:t>21. Τι συμβαίνει με τα σκουπίδια στον πλανήτη;</a:t>
            </a:r>
          </a:p>
        </p:txBody>
      </p:sp>
      <p:sp>
        <p:nvSpPr>
          <p:cNvPr id="31" name="Rectangle 30">
            <a:extLst>
              <a:ext uri="{FF2B5EF4-FFF2-40B4-BE49-F238E27FC236}">
                <a16:creationId xmlns:a16="http://schemas.microsoft.com/office/drawing/2014/main" id="{75C56826-D4E5-42ED-8529-079651CB3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52144"/>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33" name="Rectangle 32">
            <a:extLst>
              <a:ext uri="{FF2B5EF4-FFF2-40B4-BE49-F238E27FC236}">
                <a16:creationId xmlns:a16="http://schemas.microsoft.com/office/drawing/2014/main" id="{82095FCE-EF05-4443-B97A-85DEE3A5CA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Rectangle 34">
            <a:extLst>
              <a:ext uri="{FF2B5EF4-FFF2-40B4-BE49-F238E27FC236}">
                <a16:creationId xmlns:a16="http://schemas.microsoft.com/office/drawing/2014/main" id="{CA00AE6B-AA30-4CF8-BA6F-339B780AD7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4" name="Θέση περιεχομένου 2">
            <a:extLst>
              <a:ext uri="{FF2B5EF4-FFF2-40B4-BE49-F238E27FC236}">
                <a16:creationId xmlns:a16="http://schemas.microsoft.com/office/drawing/2014/main" id="{3EEA4190-8603-3EC1-FF4A-D60B3A205E06}"/>
              </a:ext>
            </a:extLst>
          </p:cNvPr>
          <p:cNvSpPr>
            <a:spLocks noGrp="1"/>
          </p:cNvSpPr>
          <p:nvPr>
            <p:ph idx="1"/>
          </p:nvPr>
        </p:nvSpPr>
        <p:spPr>
          <a:xfrm>
            <a:off x="-40773" y="2095669"/>
            <a:ext cx="6443065" cy="4196313"/>
          </a:xfrm>
        </p:spPr>
        <p:txBody>
          <a:bodyPr vert="horz" lIns="91440" tIns="45720" rIns="91440" bIns="45720" rtlCol="0" anchor="t">
            <a:noAutofit/>
          </a:bodyPr>
          <a:lstStyle/>
          <a:p>
            <a:pPr marL="514350" indent="-514350">
              <a:buAutoNum type="arabicPeriod"/>
            </a:pPr>
            <a:r>
              <a:rPr lang="el-GR" sz="2400">
                <a:ea typeface="Calibri"/>
                <a:cs typeface="Calibri"/>
              </a:rPr>
              <a:t>Ρυπαίνουν το περιβάλλον,  τη γη, το νερό και τον αέρα. </a:t>
            </a:r>
          </a:p>
          <a:p>
            <a:pPr marL="514350" indent="-514350">
              <a:buAutoNum type="arabicPeriod"/>
            </a:pPr>
            <a:r>
              <a:rPr lang="el-GR" sz="2400">
                <a:ea typeface="Calibri"/>
                <a:cs typeface="Calibri"/>
              </a:rPr>
              <a:t>Κάνουν κακό στα ζώα που μπορεί να τα φάνε ή να παγιδευτούν σε αυτά. </a:t>
            </a:r>
          </a:p>
          <a:p>
            <a:pPr marL="514350" indent="-514350">
              <a:buAutoNum type="arabicPeriod"/>
            </a:pPr>
            <a:r>
              <a:rPr lang="el-GR" sz="2400">
                <a:ea typeface="Calibri"/>
                <a:cs typeface="Calibri"/>
              </a:rPr>
              <a:t>Γεμίζουν τις χωματερές.</a:t>
            </a:r>
          </a:p>
          <a:p>
            <a:pPr marL="514350" indent="-514350">
              <a:buAutoNum type="arabicPeriod"/>
            </a:pPr>
            <a:r>
              <a:rPr lang="el-GR" sz="2400">
                <a:ea typeface="Calibri"/>
                <a:cs typeface="Calibri"/>
              </a:rPr>
              <a:t>Πολλά σκουπίδια δε διαλύονται γρήγορα, όπως το πλαστικό που μένει στη φύση για εκατοντάδες χρόνια. </a:t>
            </a:r>
          </a:p>
          <a:p>
            <a:pPr marL="514350" indent="-514350">
              <a:buAutoNum type="arabicPeriod"/>
            </a:pPr>
            <a:r>
              <a:rPr lang="el-GR" sz="2400">
                <a:ea typeface="Calibri"/>
                <a:cs typeface="Calibri"/>
              </a:rPr>
              <a:t>Μπορούμε να ανακυκλώνουμε και να επαναχρησιμοποιούμε για να μειώσουμε τα σκουπίδια και να προστατεύσουμε τον πλανήτη. </a:t>
            </a:r>
          </a:p>
        </p:txBody>
      </p:sp>
      <p:sp>
        <p:nvSpPr>
          <p:cNvPr id="3" name="Καρδιά 2">
            <a:extLst>
              <a:ext uri="{FF2B5EF4-FFF2-40B4-BE49-F238E27FC236}">
                <a16:creationId xmlns:a16="http://schemas.microsoft.com/office/drawing/2014/main" id="{D503706F-176B-B19D-0ECE-F96F48773D42}"/>
              </a:ext>
            </a:extLst>
          </p:cNvPr>
          <p:cNvSpPr/>
          <p:nvPr/>
        </p:nvSpPr>
        <p:spPr>
          <a:xfrm>
            <a:off x="13888528" y="8820509"/>
            <a:ext cx="496018" cy="129396"/>
          </a:xfrm>
          <a:prstGeom prst="hear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6" name="Καρδιά 5">
            <a:extLst>
              <a:ext uri="{FF2B5EF4-FFF2-40B4-BE49-F238E27FC236}">
                <a16:creationId xmlns:a16="http://schemas.microsoft.com/office/drawing/2014/main" id="{EF4B31CC-D305-D641-B950-0AFC209F860F}"/>
              </a:ext>
            </a:extLst>
          </p:cNvPr>
          <p:cNvSpPr/>
          <p:nvPr/>
        </p:nvSpPr>
        <p:spPr>
          <a:xfrm flipH="1">
            <a:off x="4946851" y="1145623"/>
            <a:ext cx="672361" cy="505749"/>
          </a:xfrm>
          <a:prstGeom prst="heart">
            <a:avLst/>
          </a:prstGeom>
          <a:solidFill>
            <a:schemeClr val="accent6">
              <a:lumMod val="75000"/>
            </a:schemeClr>
          </a:solidFill>
          <a:ln>
            <a:solidFill>
              <a:srgbClr val="00662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7" name="Γελαστό πρόσωπο 6">
            <a:extLst>
              <a:ext uri="{FF2B5EF4-FFF2-40B4-BE49-F238E27FC236}">
                <a16:creationId xmlns:a16="http://schemas.microsoft.com/office/drawing/2014/main" id="{8A30DDE2-7D8B-B9D9-5E0B-DDCE7E3A45AA}"/>
              </a:ext>
            </a:extLst>
          </p:cNvPr>
          <p:cNvSpPr/>
          <p:nvPr/>
        </p:nvSpPr>
        <p:spPr>
          <a:xfrm>
            <a:off x="-32924" y="1214260"/>
            <a:ext cx="483704" cy="538922"/>
          </a:xfrm>
          <a:prstGeom prst="smileyFac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37539685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descr="Εικόνα που περιέχει κείμενο, τέχνη&#10;&#10;Το περιεχόμενο που δημιουργείται από τεχνητή νοημοσύνη μπορεί να μην είναι σωστό.">
            <a:extLst>
              <a:ext uri="{FF2B5EF4-FFF2-40B4-BE49-F238E27FC236}">
                <a16:creationId xmlns:a16="http://schemas.microsoft.com/office/drawing/2014/main" id="{BB8DFC12-1FAF-F2A7-842A-76BB4B0D76BB}"/>
              </a:ext>
            </a:extLst>
          </p:cNvPr>
          <p:cNvPicPr>
            <a:picLocks noGrp="1" noChangeAspect="1"/>
          </p:cNvPicPr>
          <p:nvPr>
            <p:ph idx="1"/>
          </p:nvPr>
        </p:nvPicPr>
        <p:blipFill>
          <a:blip r:embed="rId2"/>
          <a:srcRect t="6452" r="8123" b="5882"/>
          <a:stretch/>
        </p:blipFill>
        <p:spPr>
          <a:xfrm rot="5400000">
            <a:off x="-405648" y="963679"/>
            <a:ext cx="6394549" cy="4935397"/>
          </a:xfrm>
        </p:spPr>
      </p:pic>
      <p:pic>
        <p:nvPicPr>
          <p:cNvPr id="7" name="Εικόνα 6" descr="Εικόνα που περιέχει κείμενο, γράμμα, μελάνη, χαρτί&#10;&#10;Το περιεχόμενο που δημιουργείται από τεχνητή νοημοσύνη μπορεί να μην είναι σωστό.">
            <a:extLst>
              <a:ext uri="{FF2B5EF4-FFF2-40B4-BE49-F238E27FC236}">
                <a16:creationId xmlns:a16="http://schemas.microsoft.com/office/drawing/2014/main" id="{903F75DC-2184-3ACA-0CFC-C947E6888578}"/>
              </a:ext>
            </a:extLst>
          </p:cNvPr>
          <p:cNvPicPr>
            <a:picLocks noChangeAspect="1"/>
          </p:cNvPicPr>
          <p:nvPr/>
        </p:nvPicPr>
        <p:blipFill>
          <a:blip r:embed="rId3"/>
          <a:srcRect l="81" t="11134" r="279" b="13445"/>
          <a:stretch/>
        </p:blipFill>
        <p:spPr>
          <a:xfrm>
            <a:off x="5719228" y="201283"/>
            <a:ext cx="5904815" cy="6423154"/>
          </a:xfrm>
          <a:prstGeom prst="rect">
            <a:avLst/>
          </a:prstGeom>
        </p:spPr>
      </p:pic>
      <p:pic>
        <p:nvPicPr>
          <p:cNvPr id="2" name="Εικόνα 1">
            <a:extLst>
              <a:ext uri="{FF2B5EF4-FFF2-40B4-BE49-F238E27FC236}">
                <a16:creationId xmlns:a16="http://schemas.microsoft.com/office/drawing/2014/main" id="{691EBA14-5264-1194-FAA1-BB422D8A13BF}"/>
              </a:ext>
            </a:extLst>
          </p:cNvPr>
          <p:cNvPicPr>
            <a:picLocks noChangeAspect="1"/>
          </p:cNvPicPr>
          <p:nvPr/>
        </p:nvPicPr>
        <p:blipFill>
          <a:blip r:embed="rId4"/>
          <a:stretch>
            <a:fillRect/>
          </a:stretch>
        </p:blipFill>
        <p:spPr>
          <a:xfrm>
            <a:off x="1" y="0"/>
            <a:ext cx="2460568" cy="457200"/>
          </a:xfrm>
          <a:prstGeom prst="rect">
            <a:avLst/>
          </a:prstGeom>
        </p:spPr>
      </p:pic>
    </p:spTree>
    <p:extLst>
      <p:ext uri="{BB962C8B-B14F-4D97-AF65-F5344CB8AC3E}">
        <p14:creationId xmlns:p14="http://schemas.microsoft.com/office/powerpoint/2010/main" val="25668654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95FCD6">
            <a:alpha val="51000"/>
          </a:srgbClr>
        </a:solidFill>
        <a:effectLst/>
      </p:bgPr>
    </p:bg>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035B1A3-C50F-0523-E01D-226D4F5F3391}"/>
              </a:ext>
            </a:extLst>
          </p:cNvPr>
          <p:cNvSpPr>
            <a:spLocks noGrp="1"/>
          </p:cNvSpPr>
          <p:nvPr>
            <p:ph type="title"/>
          </p:nvPr>
        </p:nvSpPr>
        <p:spPr>
          <a:xfrm>
            <a:off x="616974" y="168480"/>
            <a:ext cx="10515600" cy="1325563"/>
          </a:xfrm>
        </p:spPr>
        <p:txBody>
          <a:bodyPr anchor="t">
            <a:normAutofit/>
          </a:bodyPr>
          <a:lstStyle/>
          <a:p>
            <a:r>
              <a:rPr lang="el-GR"/>
              <a:t>23. Πώς μπορώ να βοηθήσω εγώ, ένα παιδί στην </a:t>
            </a:r>
            <a:r>
              <a:rPr lang="el-GR" err="1"/>
              <a:t>κομποστοποίηση</a:t>
            </a:r>
            <a:r>
              <a:rPr lang="el-GR"/>
              <a:t>;</a:t>
            </a:r>
          </a:p>
        </p:txBody>
      </p:sp>
      <p:sp>
        <p:nvSpPr>
          <p:cNvPr id="3" name="Θέση περιεχομένου 2">
            <a:extLst>
              <a:ext uri="{FF2B5EF4-FFF2-40B4-BE49-F238E27FC236}">
                <a16:creationId xmlns:a16="http://schemas.microsoft.com/office/drawing/2014/main" id="{5698CBD0-4212-254E-CFA0-FC8AC555C605}"/>
              </a:ext>
            </a:extLst>
          </p:cNvPr>
          <p:cNvSpPr>
            <a:spLocks noGrp="1"/>
          </p:cNvSpPr>
          <p:nvPr>
            <p:ph sz="half" idx="1"/>
          </p:nvPr>
        </p:nvSpPr>
        <p:spPr>
          <a:xfrm>
            <a:off x="612648" y="1825625"/>
            <a:ext cx="5593491" cy="4351338"/>
          </a:xfrm>
        </p:spPr>
        <p:txBody>
          <a:bodyPr vert="horz" lIns="91440" tIns="45720" rIns="91440" bIns="45720" rtlCol="0" anchor="t">
            <a:normAutofit/>
          </a:bodyPr>
          <a:lstStyle/>
          <a:p>
            <a:pPr algn="just">
              <a:lnSpc>
                <a:spcPct val="110000"/>
              </a:lnSpc>
            </a:pPr>
            <a:r>
              <a:rPr lang="el-GR" sz="1600" dirty="0">
                <a:latin typeface="Segoe UI"/>
                <a:cs typeface="Segoe UI"/>
              </a:rPr>
              <a:t>Παίζοντας με την </a:t>
            </a:r>
            <a:r>
              <a:rPr lang="el-GR" sz="1600" dirty="0" err="1">
                <a:latin typeface="Segoe UI"/>
                <a:cs typeface="Segoe UI"/>
              </a:rPr>
              <a:t>κομποστοποίηση</a:t>
            </a:r>
            <a:r>
              <a:rPr lang="el-GR" sz="1600" dirty="0">
                <a:latin typeface="Segoe UI"/>
                <a:cs typeface="Segoe UI"/>
              </a:rPr>
              <a:t>:</a:t>
            </a:r>
            <a:endParaRPr lang="el-GR" sz="1600" dirty="0">
              <a:latin typeface="Segoe UI"/>
              <a:ea typeface="+mn-lt"/>
              <a:cs typeface="Segoe UI"/>
            </a:endParaRPr>
          </a:p>
          <a:p>
            <a:pPr algn="just">
              <a:lnSpc>
                <a:spcPct val="110000"/>
              </a:lnSpc>
            </a:pPr>
            <a:r>
              <a:rPr lang="el-GR" sz="1600" dirty="0" err="1">
                <a:latin typeface="Segoe UI"/>
                <a:cs typeface="Segoe UI"/>
              </a:rPr>
              <a:t>Παιχνιδάκι</a:t>
            </a:r>
          </a:p>
          <a:p>
            <a:pPr algn="just">
              <a:lnSpc>
                <a:spcPct val="110000"/>
              </a:lnSpc>
            </a:pPr>
            <a:r>
              <a:rPr lang="el-GR" sz="1600" dirty="0">
                <a:latin typeface="Segoe UI"/>
                <a:cs typeface="Segoe UI"/>
              </a:rPr>
              <a:t>Φτιάχνοντας δοχείο </a:t>
            </a:r>
            <a:r>
              <a:rPr lang="el-GR" sz="1600" dirty="0" err="1">
                <a:latin typeface="Segoe UI"/>
                <a:cs typeface="Segoe UI"/>
              </a:rPr>
              <a:t>κομποστοποίησης</a:t>
            </a:r>
            <a:r>
              <a:rPr lang="el-GR" sz="1600" dirty="0">
                <a:latin typeface="Segoe UI"/>
                <a:cs typeface="Segoe UI"/>
              </a:rPr>
              <a:t>  στο σπίτι π.χ. ένα δοχείο απορριμμάτων ή έναν πλαστικό κάδο.</a:t>
            </a:r>
            <a:endParaRPr lang="el-GR" dirty="0">
              <a:latin typeface="Segoe UI"/>
              <a:cs typeface="Segoe UI"/>
            </a:endParaRPr>
          </a:p>
          <a:p>
            <a:pPr algn="just">
              <a:lnSpc>
                <a:spcPct val="110000"/>
              </a:lnSpc>
            </a:pPr>
            <a:r>
              <a:rPr lang="el-GR" sz="1600" dirty="0">
                <a:latin typeface="Segoe UI"/>
                <a:cs typeface="Segoe UI"/>
              </a:rPr>
              <a:t>Φτιάχνοντας μπουκάλι </a:t>
            </a:r>
            <a:r>
              <a:rPr lang="el-GR" sz="1600" dirty="0" err="1">
                <a:latin typeface="Segoe UI"/>
                <a:cs typeface="Segoe UI"/>
              </a:rPr>
              <a:t>κομποστοποίησης</a:t>
            </a:r>
            <a:r>
              <a:rPr lang="el-GR" sz="1600" dirty="0">
                <a:latin typeface="Segoe UI"/>
                <a:cs typeface="Segoe UI"/>
              </a:rPr>
              <a:t> και να χρησιμοποιήσω το τελικό προϊόν για  τα δικά μου φυτά. </a:t>
            </a:r>
          </a:p>
          <a:p>
            <a:pPr algn="just">
              <a:lnSpc>
                <a:spcPct val="110000"/>
              </a:lnSpc>
            </a:pPr>
            <a:r>
              <a:rPr lang="el-GR" sz="1600" dirty="0">
                <a:latin typeface="Segoe UI"/>
                <a:cs typeface="Segoe UI"/>
              </a:rPr>
              <a:t>Κάνοντας στην αυλή </a:t>
            </a:r>
            <a:r>
              <a:rPr lang="el-GR" sz="1600" dirty="0" err="1">
                <a:latin typeface="Segoe UI"/>
                <a:cs typeface="Segoe UI"/>
              </a:rPr>
              <a:t>worm</a:t>
            </a:r>
            <a:r>
              <a:rPr lang="el-GR" sz="1600" dirty="0">
                <a:latin typeface="Segoe UI"/>
                <a:cs typeface="Segoe UI"/>
              </a:rPr>
              <a:t> </a:t>
            </a:r>
            <a:r>
              <a:rPr lang="el-GR" sz="1600" dirty="0" err="1">
                <a:latin typeface="Segoe UI"/>
                <a:cs typeface="Segoe UI"/>
              </a:rPr>
              <a:t>composting</a:t>
            </a:r>
            <a:r>
              <a:rPr lang="el-GR" sz="1600" dirty="0">
                <a:latin typeface="Segoe UI"/>
                <a:cs typeface="Segoe UI"/>
              </a:rPr>
              <a:t>. Να φτιάξω ένα "αγρόκτημα σκουληκιών" έξω από ένα πλαστικό κάδο με αρκετές τρύπες, με εφημερίδες για κλινοσκεπάσματα για τα σκουλήκια  σε λωρίδες και βρεγμένες με νερό.</a:t>
            </a:r>
          </a:p>
          <a:p>
            <a:pPr algn="just">
              <a:lnSpc>
                <a:spcPct val="110000"/>
              </a:lnSpc>
            </a:pPr>
            <a:r>
              <a:rPr lang="el-GR" sz="1600" dirty="0">
                <a:latin typeface="Segoe UI"/>
                <a:cs typeface="Segoe UI"/>
              </a:rPr>
              <a:t>Φτιάχνοντας έναν κάδο </a:t>
            </a:r>
            <a:r>
              <a:rPr lang="el-GR" sz="1600" dirty="0" err="1">
                <a:latin typeface="Segoe UI"/>
                <a:cs typeface="Segoe UI"/>
              </a:rPr>
              <a:t>κομποστοποίησης</a:t>
            </a:r>
            <a:r>
              <a:rPr lang="el-GR" sz="1600" dirty="0">
                <a:latin typeface="Segoe UI"/>
                <a:cs typeface="Segoe UI"/>
              </a:rPr>
              <a:t> στην τάξη!</a:t>
            </a:r>
          </a:p>
          <a:p>
            <a:pPr>
              <a:lnSpc>
                <a:spcPct val="110000"/>
              </a:lnSpc>
            </a:pPr>
            <a:endParaRPr lang="el-GR" sz="1600"/>
          </a:p>
        </p:txBody>
      </p:sp>
      <p:sp>
        <p:nvSpPr>
          <p:cNvPr id="9" name="Date Placeholder 4">
            <a:extLst>
              <a:ext uri="{FF2B5EF4-FFF2-40B4-BE49-F238E27FC236}">
                <a16:creationId xmlns:a16="http://schemas.microsoft.com/office/drawing/2014/main" id="{07BE73F0-75B9-4303-C90E-BA01AD1E5E91}"/>
              </a:ext>
            </a:extLst>
          </p:cNvPr>
          <p:cNvSpPr>
            <a:spLocks noGrp="1"/>
          </p:cNvSpPr>
          <p:nvPr>
            <p:ph type="dt" sz="half" idx="10"/>
          </p:nvPr>
        </p:nvSpPr>
        <p:spPr/>
        <p:txBody>
          <a:bodyPr/>
          <a:lstStyle/>
          <a:p>
            <a:pPr>
              <a:spcAft>
                <a:spcPts val="600"/>
              </a:spcAft>
            </a:pPr>
            <a:fld id="{739C674F-B1DE-4CC2-A637-CBAD0A0BD766}" type="datetime1">
              <a:rPr lang="el-GR"/>
              <a:pPr>
                <a:spcAft>
                  <a:spcPts val="600"/>
                </a:spcAft>
              </a:pPr>
              <a:t>24/5/2025</a:t>
            </a:fld>
            <a:endParaRPr lang="en-US"/>
          </a:p>
        </p:txBody>
      </p:sp>
      <p:sp>
        <p:nvSpPr>
          <p:cNvPr id="11" name="Footer Placeholder 5">
            <a:extLst>
              <a:ext uri="{FF2B5EF4-FFF2-40B4-BE49-F238E27FC236}">
                <a16:creationId xmlns:a16="http://schemas.microsoft.com/office/drawing/2014/main" id="{0DD0E7B0-9A5E-0662-06DE-80EB6B3A1063}"/>
              </a:ext>
            </a:extLst>
          </p:cNvPr>
          <p:cNvSpPr>
            <a:spLocks noGrp="1"/>
          </p:cNvSpPr>
          <p:nvPr>
            <p:ph type="ftr" sz="quarter" idx="11"/>
          </p:nvPr>
        </p:nvSpPr>
        <p:spPr/>
        <p:txBody>
          <a:bodyPr/>
          <a:lstStyle/>
          <a:p>
            <a:pPr>
              <a:spcAft>
                <a:spcPts val="600"/>
              </a:spcAft>
            </a:pPr>
            <a:r>
              <a:rPr lang="en-US"/>
              <a:t>
              </a:t>
            </a:r>
          </a:p>
        </p:txBody>
      </p:sp>
      <p:sp>
        <p:nvSpPr>
          <p:cNvPr id="13" name="Slide Number Placeholder 6">
            <a:extLst>
              <a:ext uri="{FF2B5EF4-FFF2-40B4-BE49-F238E27FC236}">
                <a16:creationId xmlns:a16="http://schemas.microsoft.com/office/drawing/2014/main" id="{C890BFD2-0171-6641-94BC-71237DD0F11C}"/>
              </a:ext>
            </a:extLst>
          </p:cNvPr>
          <p:cNvSpPr>
            <a:spLocks noGrp="1"/>
          </p:cNvSpPr>
          <p:nvPr>
            <p:ph type="sldNum" sz="quarter" idx="12"/>
          </p:nvPr>
        </p:nvSpPr>
        <p:spPr/>
        <p:txBody>
          <a:bodyPr/>
          <a:lstStyle/>
          <a:p>
            <a:pPr>
              <a:spcAft>
                <a:spcPts val="600"/>
              </a:spcAft>
            </a:pPr>
            <a:fld id="{CC057153-B650-4DEB-B370-79DDCFDCE934}" type="slidenum">
              <a:rPr lang="en-US" dirty="0"/>
              <a:pPr>
                <a:spcAft>
                  <a:spcPts val="600"/>
                </a:spcAft>
              </a:pPr>
              <a:t>24</a:t>
            </a:fld>
            <a:endParaRPr lang="en-US"/>
          </a:p>
        </p:txBody>
      </p:sp>
      <p:pic>
        <p:nvPicPr>
          <p:cNvPr id="4" name="Εικόνα 3">
            <a:extLst>
              <a:ext uri="{FF2B5EF4-FFF2-40B4-BE49-F238E27FC236}">
                <a16:creationId xmlns:a16="http://schemas.microsoft.com/office/drawing/2014/main" id="{715FCC1B-5D09-23F4-2D6C-CC759CAFAB41}"/>
              </a:ext>
            </a:extLst>
          </p:cNvPr>
          <p:cNvPicPr>
            <a:picLocks noChangeAspect="1"/>
          </p:cNvPicPr>
          <p:nvPr/>
        </p:nvPicPr>
        <p:blipFill>
          <a:blip r:embed="rId2"/>
          <a:srcRect l="9846" r="11531" b="4"/>
          <a:stretch/>
        </p:blipFill>
        <p:spPr>
          <a:xfrm>
            <a:off x="8684740" y="3864489"/>
            <a:ext cx="2988277" cy="2755257"/>
          </a:xfrm>
          <a:prstGeom prst="rect">
            <a:avLst/>
          </a:prstGeom>
          <a:noFill/>
        </p:spPr>
      </p:pic>
      <p:pic>
        <p:nvPicPr>
          <p:cNvPr id="6" name="Εικόνα 5" descr="Αποτελέσματα εικόνων για Kids Composting">
            <a:extLst>
              <a:ext uri="{FF2B5EF4-FFF2-40B4-BE49-F238E27FC236}">
                <a16:creationId xmlns:a16="http://schemas.microsoft.com/office/drawing/2014/main" id="{3EB20E1E-5BE2-5A4B-EEB1-D06C68248390}"/>
              </a:ext>
            </a:extLst>
          </p:cNvPr>
          <p:cNvPicPr>
            <a:picLocks noChangeAspect="1"/>
          </p:cNvPicPr>
          <p:nvPr/>
        </p:nvPicPr>
        <p:blipFill>
          <a:blip r:embed="rId3"/>
          <a:stretch>
            <a:fillRect/>
          </a:stretch>
        </p:blipFill>
        <p:spPr>
          <a:xfrm>
            <a:off x="6859287" y="1370828"/>
            <a:ext cx="1820047" cy="1892128"/>
          </a:xfrm>
          <a:prstGeom prst="rect">
            <a:avLst/>
          </a:prstGeom>
        </p:spPr>
      </p:pic>
      <p:pic>
        <p:nvPicPr>
          <p:cNvPr id="7" name="Εικόνα 6" descr="Infographie De La Vermicomposting Ce Quil Y A À Composter Compostage ...">
            <a:extLst>
              <a:ext uri="{FF2B5EF4-FFF2-40B4-BE49-F238E27FC236}">
                <a16:creationId xmlns:a16="http://schemas.microsoft.com/office/drawing/2014/main" id="{3E3DDC43-5E73-4A68-7537-20FE86EF9129}"/>
              </a:ext>
            </a:extLst>
          </p:cNvPr>
          <p:cNvPicPr>
            <a:picLocks noChangeAspect="1"/>
          </p:cNvPicPr>
          <p:nvPr/>
        </p:nvPicPr>
        <p:blipFill>
          <a:blip r:embed="rId4"/>
          <a:stretch>
            <a:fillRect/>
          </a:stretch>
        </p:blipFill>
        <p:spPr>
          <a:xfrm>
            <a:off x="9590900" y="1301579"/>
            <a:ext cx="2030629" cy="2020330"/>
          </a:xfrm>
          <a:prstGeom prst="rect">
            <a:avLst/>
          </a:prstGeom>
        </p:spPr>
      </p:pic>
      <p:pic>
        <p:nvPicPr>
          <p:cNvPr id="8" name="Εικόνα 7" descr="Αποτελέσματα εικόνων για composting bottle ]">
            <a:extLst>
              <a:ext uri="{FF2B5EF4-FFF2-40B4-BE49-F238E27FC236}">
                <a16:creationId xmlns:a16="http://schemas.microsoft.com/office/drawing/2014/main" id="{4B7C67FB-147E-6641-4D15-B019F2842EE7}"/>
              </a:ext>
            </a:extLst>
          </p:cNvPr>
          <p:cNvPicPr>
            <a:picLocks noChangeAspect="1"/>
          </p:cNvPicPr>
          <p:nvPr/>
        </p:nvPicPr>
        <p:blipFill>
          <a:blip r:embed="rId5"/>
          <a:stretch>
            <a:fillRect/>
          </a:stretch>
        </p:blipFill>
        <p:spPr>
          <a:xfrm>
            <a:off x="6858901" y="3612035"/>
            <a:ext cx="1419225" cy="2228850"/>
          </a:xfrm>
          <a:prstGeom prst="rect">
            <a:avLst/>
          </a:prstGeom>
        </p:spPr>
      </p:pic>
    </p:spTree>
    <p:extLst>
      <p:ext uri="{BB962C8B-B14F-4D97-AF65-F5344CB8AC3E}">
        <p14:creationId xmlns:p14="http://schemas.microsoft.com/office/powerpoint/2010/main" val="423045020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1" nodeType="click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Effect transition="in" filter="fade">
                                      <p:cBhvr>
                                        <p:cTn id="30" dur="5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500"/>
                                        <p:tgtEl>
                                          <p:spTgt spid="8"/>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2" nodeType="clickEffect">
                                  <p:stCondLst>
                                    <p:cond delay="0"/>
                                  </p:stCondLst>
                                  <p:childTnLst>
                                    <p:set>
                                      <p:cBhvr>
                                        <p:cTn id="39" dur="1" fill="hold">
                                          <p:stCondLst>
                                            <p:cond delay="0"/>
                                          </p:stCondLst>
                                        </p:cTn>
                                        <p:tgtEl>
                                          <p:spTgt spid="3">
                                            <p:txEl>
                                              <p:pRg st="4" end="4"/>
                                            </p:txEl>
                                          </p:spTgt>
                                        </p:tgtEl>
                                        <p:attrNameLst>
                                          <p:attrName>style.visibility</p:attrName>
                                        </p:attrNameLst>
                                      </p:cBhvr>
                                      <p:to>
                                        <p:strVal val="visible"/>
                                      </p:to>
                                    </p:set>
                                    <p:animEffect transition="in" filter="fade">
                                      <p:cBhvr>
                                        <p:cTn id="40" dur="500"/>
                                        <p:tgtEl>
                                          <p:spTgt spid="3">
                                            <p:txEl>
                                              <p:pRg st="4" end="4"/>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fade">
                                      <p:cBhvr>
                                        <p:cTn id="45" dur="500"/>
                                        <p:tgtEl>
                                          <p:spTgt spid="7"/>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3" nodeType="clickEffect">
                                  <p:stCondLst>
                                    <p:cond delay="0"/>
                                  </p:stCondLst>
                                  <p:childTnLst>
                                    <p:set>
                                      <p:cBhvr>
                                        <p:cTn id="49" dur="1" fill="hold">
                                          <p:stCondLst>
                                            <p:cond delay="0"/>
                                          </p:stCondLst>
                                        </p:cTn>
                                        <p:tgtEl>
                                          <p:spTgt spid="3">
                                            <p:txEl>
                                              <p:pRg st="5" end="5"/>
                                            </p:txEl>
                                          </p:spTgt>
                                        </p:tgtEl>
                                        <p:attrNameLst>
                                          <p:attrName>style.visibility</p:attrName>
                                        </p:attrNameLst>
                                      </p:cBhvr>
                                      <p:to>
                                        <p:strVal val="visible"/>
                                      </p:to>
                                    </p:set>
                                    <p:animEffect transition="in" filter="fade">
                                      <p:cBhvr>
                                        <p:cTn id="50" dur="500"/>
                                        <p:tgtEl>
                                          <p:spTgt spid="3">
                                            <p:txEl>
                                              <p:pRg st="5" end="5"/>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4"/>
                                        </p:tgtEl>
                                        <p:attrNameLst>
                                          <p:attrName>style.visibility</p:attrName>
                                        </p:attrNameLst>
                                      </p:cBhvr>
                                      <p:to>
                                        <p:strVal val="visible"/>
                                      </p:to>
                                    </p:set>
                                    <p:animEffect transition="in" filter="fade">
                                      <p:cBhvr>
                                        <p:cTn id="5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 grpId="1" build="p"/>
      <p:bldP spid="3" grpId="2" build="p"/>
      <p:bldP spid="3" grpId="3" build="p"/>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6" name="Slide Background Fill">
            <a:extLst>
              <a:ext uri="{FF2B5EF4-FFF2-40B4-BE49-F238E27FC236}">
                <a16:creationId xmlns:a16="http://schemas.microsoft.com/office/drawing/2014/main" id="{03AF1C04-3FEF-41BD-BB84-2F263765BE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1" y="963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0" name="Group 122">
            <a:extLst>
              <a:ext uri="{FF2B5EF4-FFF2-40B4-BE49-F238E27FC236}">
                <a16:creationId xmlns:a16="http://schemas.microsoft.com/office/drawing/2014/main" id="{B58FB4AD-41E6-47ED-BDA3-A923E30D37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848" y="7034"/>
            <a:ext cx="12188949" cy="6858000"/>
            <a:chOff x="-2848" y="0"/>
            <a:chExt cx="12188949" cy="6858000"/>
          </a:xfrm>
        </p:grpSpPr>
        <p:sp>
          <p:nvSpPr>
            <p:cNvPr id="124" name="Color Cover">
              <a:extLst>
                <a:ext uri="{FF2B5EF4-FFF2-40B4-BE49-F238E27FC236}">
                  <a16:creationId xmlns:a16="http://schemas.microsoft.com/office/drawing/2014/main" id="{6BAE21C0-2D03-4FC3-9667-4C4B9CC76B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848" y="0"/>
              <a:ext cx="12188949" cy="6858000"/>
            </a:xfrm>
            <a:prstGeom prst="rect">
              <a:avLst/>
            </a:prstGeom>
            <a:solidFill>
              <a:schemeClr val="accent5">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 name="Color Cover">
              <a:extLst>
                <a:ext uri="{FF2B5EF4-FFF2-40B4-BE49-F238E27FC236}">
                  <a16:creationId xmlns:a16="http://schemas.microsoft.com/office/drawing/2014/main" id="{FCB3CB3B-5D77-4F1E-A155-DF4EE6E859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848" y="0"/>
              <a:ext cx="12188949" cy="6858000"/>
            </a:xfrm>
            <a:prstGeom prst="rect">
              <a:avLst/>
            </a:prstGeom>
            <a:solidFill>
              <a:schemeClr val="accent6">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7" name="Group 126">
            <a:extLst>
              <a:ext uri="{FF2B5EF4-FFF2-40B4-BE49-F238E27FC236}">
                <a16:creationId xmlns:a16="http://schemas.microsoft.com/office/drawing/2014/main" id="{74F4E70D-A4C9-44E3-A00A-F3AD121AC19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51279" y="598259"/>
            <a:ext cx="10889442" cy="5680742"/>
            <a:chOff x="651279" y="598259"/>
            <a:chExt cx="10889442" cy="5680742"/>
          </a:xfrm>
        </p:grpSpPr>
        <p:sp>
          <p:nvSpPr>
            <p:cNvPr id="128" name="Color">
              <a:extLst>
                <a:ext uri="{FF2B5EF4-FFF2-40B4-BE49-F238E27FC236}">
                  <a16:creationId xmlns:a16="http://schemas.microsoft.com/office/drawing/2014/main" id="{E8AFF701-6A8D-44BD-8C85-9EE4110F6B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 name="Color">
              <a:extLst>
                <a:ext uri="{FF2B5EF4-FFF2-40B4-BE49-F238E27FC236}">
                  <a16:creationId xmlns:a16="http://schemas.microsoft.com/office/drawing/2014/main" id="{7D44C50E-4B0D-458E-8745-151B0968E5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9" name="Εικόνα 8" descr="Εικόνα που περιέχει έπιπλα, ζωγραφιά, καρτούν, τραπέζι&#10;&#10;Το περιεχόμενο που δημιουργείται από τεχνητή νοημοσύνη μπορεί να μην είναι σωστό.">
            <a:extLst>
              <a:ext uri="{FF2B5EF4-FFF2-40B4-BE49-F238E27FC236}">
                <a16:creationId xmlns:a16="http://schemas.microsoft.com/office/drawing/2014/main" id="{8F9C98A2-A662-F296-50F9-B994263117DA}"/>
              </a:ext>
            </a:extLst>
          </p:cNvPr>
          <p:cNvPicPr>
            <a:picLocks noChangeAspect="1"/>
          </p:cNvPicPr>
          <p:nvPr/>
        </p:nvPicPr>
        <p:blipFill>
          <a:blip r:embed="rId3"/>
          <a:srcRect t="6674" r="2" b="2"/>
          <a:stretch/>
        </p:blipFill>
        <p:spPr>
          <a:xfrm>
            <a:off x="7082810" y="823198"/>
            <a:ext cx="4166151" cy="2587337"/>
          </a:xfrm>
          <a:prstGeom prst="rect">
            <a:avLst/>
          </a:prstGeom>
        </p:spPr>
      </p:pic>
      <p:pic>
        <p:nvPicPr>
          <p:cNvPr id="6" name="Εικόνα 5" descr="Εικόνα που περιέχει ενυδρείο, φιάλη, φυτό, πλαστικό&#10;&#10;Το περιεχόμενο που δημιουργείται από τεχνητή νοημοσύνη μπορεί να μην είναι σωστό.">
            <a:extLst>
              <a:ext uri="{FF2B5EF4-FFF2-40B4-BE49-F238E27FC236}">
                <a16:creationId xmlns:a16="http://schemas.microsoft.com/office/drawing/2014/main" id="{7209B83F-CEA4-CE12-299D-08DAA0BBCA30}"/>
              </a:ext>
            </a:extLst>
          </p:cNvPr>
          <p:cNvPicPr>
            <a:picLocks noChangeAspect="1"/>
          </p:cNvPicPr>
          <p:nvPr/>
        </p:nvPicPr>
        <p:blipFill>
          <a:blip r:embed="rId4"/>
          <a:srcRect l="2100" r="10791" b="1"/>
          <a:stretch/>
        </p:blipFill>
        <p:spPr>
          <a:xfrm>
            <a:off x="7082810" y="3440249"/>
            <a:ext cx="4166151" cy="2587337"/>
          </a:xfrm>
          <a:prstGeom prst="rect">
            <a:avLst/>
          </a:prstGeom>
        </p:spPr>
      </p:pic>
      <p:grpSp>
        <p:nvGrpSpPr>
          <p:cNvPr id="131" name="Group 130">
            <a:extLst>
              <a:ext uri="{FF2B5EF4-FFF2-40B4-BE49-F238E27FC236}">
                <a16:creationId xmlns:a16="http://schemas.microsoft.com/office/drawing/2014/main" id="{E27AF472-EAE3-4572-AB69-B92BD10DBC6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132" name="Freeform: Shape 131">
              <a:extLst>
                <a:ext uri="{FF2B5EF4-FFF2-40B4-BE49-F238E27FC236}">
                  <a16:creationId xmlns:a16="http://schemas.microsoft.com/office/drawing/2014/main" id="{BF4DB9D2-6215-420C-874C-82EADF8C6C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33" name="Freeform: Shape 132">
              <a:extLst>
                <a:ext uri="{FF2B5EF4-FFF2-40B4-BE49-F238E27FC236}">
                  <a16:creationId xmlns:a16="http://schemas.microsoft.com/office/drawing/2014/main" id="{1F003139-C97C-44FA-B139-32E4DFDCE9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34" name="Freeform: Shape 133">
              <a:extLst>
                <a:ext uri="{FF2B5EF4-FFF2-40B4-BE49-F238E27FC236}">
                  <a16:creationId xmlns:a16="http://schemas.microsoft.com/office/drawing/2014/main" id="{5CE4DD6E-8CEA-45EE-B630-DBC22144D8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35" name="Freeform: Shape 134">
              <a:extLst>
                <a:ext uri="{FF2B5EF4-FFF2-40B4-BE49-F238E27FC236}">
                  <a16:creationId xmlns:a16="http://schemas.microsoft.com/office/drawing/2014/main" id="{A4372F7F-AA3C-470B-AA61-7C35B7722C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36" name="Freeform: Shape 135">
              <a:extLst>
                <a:ext uri="{FF2B5EF4-FFF2-40B4-BE49-F238E27FC236}">
                  <a16:creationId xmlns:a16="http://schemas.microsoft.com/office/drawing/2014/main" id="{34B605BF-D199-43DD-9328-E99F2ADFC6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37" name="Freeform: Shape 136">
              <a:extLst>
                <a:ext uri="{FF2B5EF4-FFF2-40B4-BE49-F238E27FC236}">
                  <a16:creationId xmlns:a16="http://schemas.microsoft.com/office/drawing/2014/main" id="{E5D42A77-7336-4A35-8922-8098A16AA2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38" name="Freeform: Shape 137">
              <a:extLst>
                <a:ext uri="{FF2B5EF4-FFF2-40B4-BE49-F238E27FC236}">
                  <a16:creationId xmlns:a16="http://schemas.microsoft.com/office/drawing/2014/main" id="{4F61F91B-361F-4DD4-9DD1-C381F901CB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277608" y="6400535"/>
              <a:ext cx="985772" cy="457465"/>
            </a:xfrm>
            <a:custGeom>
              <a:avLst/>
              <a:gdLst>
                <a:gd name="connsiteX0" fmla="*/ 492886 w 985772"/>
                <a:gd name="connsiteY0" fmla="*/ 0 h 460049"/>
                <a:gd name="connsiteX1" fmla="*/ 979365 w 985772"/>
                <a:gd name="connsiteY1" fmla="*/ 396492 h 460049"/>
                <a:gd name="connsiteX2" fmla="*/ 985772 w 985772"/>
                <a:gd name="connsiteY2" fmla="*/ 460049 h 460049"/>
                <a:gd name="connsiteX3" fmla="*/ 0 w 985772"/>
                <a:gd name="connsiteY3" fmla="*/ 460049 h 460049"/>
                <a:gd name="connsiteX4" fmla="*/ 6407 w 985772"/>
                <a:gd name="connsiteY4" fmla="*/ 396492 h 460049"/>
                <a:gd name="connsiteX5" fmla="*/ 492886 w 985772"/>
                <a:gd name="connsiteY5" fmla="*/ 0 h 460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5772" h="460049">
                  <a:moveTo>
                    <a:pt x="492886" y="0"/>
                  </a:moveTo>
                  <a:cubicBezTo>
                    <a:pt x="732851" y="0"/>
                    <a:pt x="933061" y="170215"/>
                    <a:pt x="979365" y="396492"/>
                  </a:cubicBezTo>
                  <a:lnTo>
                    <a:pt x="985772" y="460049"/>
                  </a:lnTo>
                  <a:lnTo>
                    <a:pt x="0" y="460049"/>
                  </a:lnTo>
                  <a:lnTo>
                    <a:pt x="6407" y="396492"/>
                  </a:lnTo>
                  <a:cubicBezTo>
                    <a:pt x="52711" y="170215"/>
                    <a:pt x="252921" y="0"/>
                    <a:pt x="492886" y="0"/>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39" name="Freeform: Shape 138">
              <a:extLst>
                <a:ext uri="{FF2B5EF4-FFF2-40B4-BE49-F238E27FC236}">
                  <a16:creationId xmlns:a16="http://schemas.microsoft.com/office/drawing/2014/main" id="{7401EE7D-B85D-4C10-AB8C-71884EFB11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Τίτλος 1">
            <a:extLst>
              <a:ext uri="{FF2B5EF4-FFF2-40B4-BE49-F238E27FC236}">
                <a16:creationId xmlns:a16="http://schemas.microsoft.com/office/drawing/2014/main" id="{8E717EB4-DC2D-9DD2-0CE0-6321550B2526}"/>
              </a:ext>
            </a:extLst>
          </p:cNvPr>
          <p:cNvSpPr>
            <a:spLocks noGrp="1"/>
          </p:cNvSpPr>
          <p:nvPr>
            <p:ph type="title"/>
          </p:nvPr>
        </p:nvSpPr>
        <p:spPr>
          <a:xfrm>
            <a:off x="654037" y="137226"/>
            <a:ext cx="7399010" cy="1387069"/>
          </a:xfrm>
        </p:spPr>
        <p:txBody>
          <a:bodyPr anchor="b">
            <a:normAutofit/>
          </a:bodyPr>
          <a:lstStyle/>
          <a:p>
            <a:r>
              <a:rPr lang="el-GR" sz="3200">
                <a:solidFill>
                  <a:schemeClr val="bg1"/>
                </a:solidFill>
              </a:rPr>
              <a:t>24. Πώς μπορώ να βοηθήσω στην επαναχρησιμοποίηση (</a:t>
            </a:r>
            <a:r>
              <a:rPr lang="el-GR" sz="3200" err="1">
                <a:solidFill>
                  <a:schemeClr val="bg1"/>
                </a:solidFill>
              </a:rPr>
              <a:t>reuse</a:t>
            </a:r>
            <a:r>
              <a:rPr lang="el-GR" sz="3200">
                <a:solidFill>
                  <a:schemeClr val="bg1"/>
                </a:solidFill>
              </a:rPr>
              <a:t>);</a:t>
            </a:r>
          </a:p>
        </p:txBody>
      </p:sp>
      <p:sp>
        <p:nvSpPr>
          <p:cNvPr id="3" name="Θέση περιεχομένου 2">
            <a:extLst>
              <a:ext uri="{FF2B5EF4-FFF2-40B4-BE49-F238E27FC236}">
                <a16:creationId xmlns:a16="http://schemas.microsoft.com/office/drawing/2014/main" id="{F3BFF6A6-0791-F807-3E46-B0717C0B681F}"/>
              </a:ext>
            </a:extLst>
          </p:cNvPr>
          <p:cNvSpPr>
            <a:spLocks noGrp="1"/>
          </p:cNvSpPr>
          <p:nvPr>
            <p:ph idx="1"/>
          </p:nvPr>
        </p:nvSpPr>
        <p:spPr>
          <a:xfrm>
            <a:off x="199510" y="1519235"/>
            <a:ext cx="7318800" cy="3563084"/>
          </a:xfrm>
        </p:spPr>
        <p:txBody>
          <a:bodyPr vert="horz" lIns="91440" tIns="45720" rIns="91440" bIns="45720" rtlCol="0" anchor="t">
            <a:noAutofit/>
          </a:bodyPr>
          <a:lstStyle/>
          <a:p>
            <a:pPr marL="457200" lvl="1" indent="0">
              <a:buNone/>
            </a:pPr>
            <a:r>
              <a:rPr lang="el-GR">
                <a:latin typeface="Calibri Light"/>
                <a:ea typeface="Lato"/>
                <a:cs typeface="Lato"/>
              </a:rPr>
              <a:t>Με την επαναχρησιμοποίηση μεγαλώνει ο χρόνος ζωής των υλικών κάνουμε οικονομία στην ενέργεια και στις πολύτιμες πρώτες ύλες, και έχουμε λιγότερα σκουπίδια. </a:t>
            </a:r>
            <a:r>
              <a:rPr lang="el-GR" b="1">
                <a:latin typeface="Calibri Light"/>
                <a:ea typeface="Lato"/>
                <a:cs typeface="Lato"/>
              </a:rPr>
              <a:t>Τι μπορώ να κάνω:</a:t>
            </a:r>
            <a:endParaRPr lang="el-GR" sz="2400" b="1">
              <a:latin typeface="Calibri Light"/>
              <a:ea typeface="Lato"/>
              <a:cs typeface="Lato"/>
            </a:endParaRPr>
          </a:p>
          <a:p>
            <a:pPr lvl="1">
              <a:buFont typeface="Courier New" panose="020B0604020202020204" pitchFamily="34" charset="0"/>
              <a:buChar char="o"/>
            </a:pPr>
            <a:r>
              <a:rPr lang="el-GR">
                <a:latin typeface="Calibri Light"/>
                <a:ea typeface="Lato"/>
                <a:cs typeface="Lato"/>
              </a:rPr>
              <a:t>Δωρίζω παλιά παιχνίδια, ρούχα ή οτιδήποτε λειτουργεί και δεν το χρησιμοποιώ.</a:t>
            </a:r>
          </a:p>
          <a:p>
            <a:pPr lvl="1">
              <a:buFont typeface="Courier New" panose="020B0604020202020204" pitchFamily="34" charset="0"/>
              <a:buChar char="o"/>
            </a:pPr>
            <a:r>
              <a:rPr lang="el-GR">
                <a:latin typeface="Calibri Light"/>
                <a:ea typeface="Lato"/>
                <a:cs typeface="Lato"/>
              </a:rPr>
              <a:t>Επισκευάζω ότι μπορώ μόνος μου ή το δίνω για επισκευή σε κάποιον που μπορεί (π.χ. τσάντες, παπούτσια, ρολόγια, τηλέφωνα, υπολογιστές).</a:t>
            </a:r>
          </a:p>
          <a:p>
            <a:pPr lvl="1">
              <a:buFont typeface="Courier New" panose="020B0604020202020204" pitchFamily="34" charset="0"/>
              <a:buChar char="o"/>
            </a:pPr>
            <a:r>
              <a:rPr lang="el-GR">
                <a:latin typeface="Calibri Light"/>
                <a:ea typeface="Lato"/>
                <a:cs typeface="Lato"/>
              </a:rPr>
              <a:t>Δεν αγοράζω πράγματα που χρησιμοποιώ σπάνια, προτιμώ να τα δανείζομαι.</a:t>
            </a:r>
          </a:p>
          <a:p>
            <a:pPr lvl="1">
              <a:buFont typeface="Courier New" panose="020B0604020202020204" pitchFamily="34" charset="0"/>
              <a:buChar char="o"/>
            </a:pPr>
            <a:r>
              <a:rPr lang="el-GR">
                <a:latin typeface="Calibri Light"/>
                <a:ea typeface="Lato"/>
                <a:cs typeface="Lato"/>
              </a:rPr>
              <a:t>Χρησιμοποιώ υλικά πολλαπλών χρήσεων (ποτήρια, επαναφορτιζόμενες μπαταρίες, καλαμάκια)</a:t>
            </a:r>
          </a:p>
          <a:p>
            <a:pPr lvl="1">
              <a:buFont typeface="Courier New" panose="020B0604020202020204" pitchFamily="34" charset="0"/>
              <a:buChar char="o"/>
            </a:pPr>
            <a:endParaRPr lang="el-GR" sz="1000" b="1">
              <a:solidFill>
                <a:schemeClr val="bg1"/>
              </a:solidFill>
              <a:latin typeface="Lato"/>
              <a:ea typeface="Lato"/>
              <a:cs typeface="Lato"/>
            </a:endParaRPr>
          </a:p>
          <a:p>
            <a:pPr marL="457200" lvl="1" indent="0">
              <a:buNone/>
            </a:pPr>
            <a:endParaRPr lang="el-GR" sz="1000" b="1">
              <a:solidFill>
                <a:schemeClr val="bg1"/>
              </a:solidFill>
              <a:latin typeface="Lato"/>
              <a:ea typeface="Lato"/>
              <a:cs typeface="Lato"/>
            </a:endParaRPr>
          </a:p>
          <a:p>
            <a:pPr lvl="1">
              <a:buFont typeface="Courier New" panose="020B0604020202020204" pitchFamily="34" charset="0"/>
              <a:buChar char="o"/>
            </a:pPr>
            <a:endParaRPr lang="el-GR" sz="1000" b="1">
              <a:solidFill>
                <a:schemeClr val="bg1"/>
              </a:solidFill>
              <a:latin typeface="Lato"/>
              <a:ea typeface="Lato"/>
              <a:cs typeface="Lato"/>
            </a:endParaRPr>
          </a:p>
        </p:txBody>
      </p:sp>
      <p:pic>
        <p:nvPicPr>
          <p:cNvPr id="11" name="Ηλεκτρονικά πολυμέσα 10" title="The Story of Reuse">
            <a:hlinkClick r:id="" action="ppaction://media"/>
            <a:extLst>
              <a:ext uri="{FF2B5EF4-FFF2-40B4-BE49-F238E27FC236}">
                <a16:creationId xmlns:a16="http://schemas.microsoft.com/office/drawing/2014/main" id="{1BDCE28A-144A-0ED1-540B-F02C898DDAF9}"/>
              </a:ext>
            </a:extLst>
          </p:cNvPr>
          <p:cNvPicPr>
            <a:picLocks noRot="1" noChangeAspect="1"/>
          </p:cNvPicPr>
          <p:nvPr>
            <a:videoFile r:link="rId1"/>
          </p:nvPr>
        </p:nvPicPr>
        <p:blipFill>
          <a:blip r:embed="rId5"/>
          <a:stretch>
            <a:fillRect/>
          </a:stretch>
        </p:blipFill>
        <p:spPr>
          <a:xfrm>
            <a:off x="9080632" y="821498"/>
            <a:ext cx="2174243" cy="1394567"/>
          </a:xfrm>
          <a:prstGeom prst="rect">
            <a:avLst/>
          </a:prstGeom>
        </p:spPr>
      </p:pic>
      <p:pic>
        <p:nvPicPr>
          <p:cNvPr id="4" name="Εικόνα 3">
            <a:extLst>
              <a:ext uri="{FF2B5EF4-FFF2-40B4-BE49-F238E27FC236}">
                <a16:creationId xmlns:a16="http://schemas.microsoft.com/office/drawing/2014/main" id="{7ED79EC9-1DF8-74F1-AD61-5CC89AB5F492}"/>
              </a:ext>
            </a:extLst>
          </p:cNvPr>
          <p:cNvPicPr>
            <a:picLocks noChangeAspect="1"/>
          </p:cNvPicPr>
          <p:nvPr/>
        </p:nvPicPr>
        <p:blipFill>
          <a:blip r:embed="rId6"/>
          <a:stretch>
            <a:fillRect/>
          </a:stretch>
        </p:blipFill>
        <p:spPr>
          <a:xfrm>
            <a:off x="8555209" y="-7034"/>
            <a:ext cx="3609145" cy="670618"/>
          </a:xfrm>
          <a:prstGeom prst="rect">
            <a:avLst/>
          </a:prstGeom>
        </p:spPr>
      </p:pic>
    </p:spTree>
    <p:extLst>
      <p:ext uri="{BB962C8B-B14F-4D97-AF65-F5344CB8AC3E}">
        <p14:creationId xmlns:p14="http://schemas.microsoft.com/office/powerpoint/2010/main" val="3718700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4F0717D-6DBD-3377-4FCE-0A0DEB438AF9}"/>
              </a:ext>
            </a:extLst>
          </p:cNvPr>
          <p:cNvSpPr>
            <a:spLocks noGrp="1"/>
          </p:cNvSpPr>
          <p:nvPr>
            <p:ph type="title"/>
          </p:nvPr>
        </p:nvSpPr>
        <p:spPr/>
        <p:txBody>
          <a:bodyPr>
            <a:normAutofit/>
          </a:bodyPr>
          <a:lstStyle/>
          <a:p>
            <a:r>
              <a:rPr lang="el-GR"/>
              <a:t>25. Πώς μπορώ να βοηθήσω στο να αγοράζουμε όσα χρειαζόμαστε (</a:t>
            </a:r>
            <a:r>
              <a:rPr lang="el-GR" err="1"/>
              <a:t>reduce</a:t>
            </a:r>
            <a:r>
              <a:rPr lang="el-GR"/>
              <a:t>);</a:t>
            </a:r>
          </a:p>
        </p:txBody>
      </p:sp>
      <p:sp>
        <p:nvSpPr>
          <p:cNvPr id="3" name="Θέση περιεχομένου 2">
            <a:extLst>
              <a:ext uri="{FF2B5EF4-FFF2-40B4-BE49-F238E27FC236}">
                <a16:creationId xmlns:a16="http://schemas.microsoft.com/office/drawing/2014/main" id="{F01D0380-C06B-85B9-9B30-E35ABF383D62}"/>
              </a:ext>
            </a:extLst>
          </p:cNvPr>
          <p:cNvSpPr>
            <a:spLocks noGrp="1"/>
          </p:cNvSpPr>
          <p:nvPr>
            <p:ph idx="1"/>
          </p:nvPr>
        </p:nvSpPr>
        <p:spPr/>
        <p:txBody>
          <a:bodyPr vert="horz" lIns="91440" tIns="45720" rIns="91440" bIns="45720" rtlCol="0" anchor="t">
            <a:normAutofit/>
          </a:bodyPr>
          <a:lstStyle/>
          <a:p>
            <a:r>
              <a:rPr lang="el-GR">
                <a:ea typeface="Calibri"/>
                <a:cs typeface="Calibri"/>
              </a:rPr>
              <a:t>Επισκευάζω ό,τι μπορεί να επισκευαστεί - την παλιά τσάντα, το γραφείο, την καρέκλα, το τραπέζι, τον υπολογιστή </a:t>
            </a:r>
            <a:r>
              <a:rPr lang="el-GR" err="1">
                <a:ea typeface="Calibri"/>
                <a:cs typeface="Calibri"/>
              </a:rPr>
              <a:t>κτλ</a:t>
            </a:r>
            <a:endParaRPr lang="el-GR">
              <a:ea typeface="Calibri"/>
              <a:cs typeface="Calibri"/>
            </a:endParaRPr>
          </a:p>
          <a:p>
            <a:r>
              <a:rPr lang="el-GR">
                <a:ea typeface="Calibri"/>
                <a:cs typeface="Calibri"/>
              </a:rPr>
              <a:t>Με τα παλιά μου ρούχα φτιάχνω υφασμάτινες τσάντες τις οποίες επαναχρησιμοποιώ για τα ψώνια μου.</a:t>
            </a:r>
          </a:p>
          <a:p>
            <a:r>
              <a:rPr lang="el-GR">
                <a:ea typeface="Calibri"/>
                <a:cs typeface="Calibri"/>
              </a:rPr>
              <a:t>Αγοράζω τετράδια με όσα φύλλα χρειάζομαι και από τα περσινά μου φτιάχνω δικά μου τετράδια από τα άγραφα φύλλα που περίσσεψαν.</a:t>
            </a:r>
          </a:p>
          <a:p>
            <a:r>
              <a:rPr lang="el-GR">
                <a:ea typeface="Calibri"/>
                <a:cs typeface="Calibri"/>
              </a:rPr>
              <a:t>Τους άδειους μαρκαδόρους δεν τους πετάω - τους ξαναγεμίζω μελάνι</a:t>
            </a:r>
          </a:p>
          <a:p>
            <a:r>
              <a:rPr lang="el-GR">
                <a:ea typeface="Calibri"/>
                <a:cs typeface="Calibri"/>
              </a:rPr>
              <a:t>Δεν αγοράζω καινούργιες μπαταρίες - χρησιμοποιώ επαναφορτιζόμενες</a:t>
            </a:r>
          </a:p>
          <a:p>
            <a:endParaRPr lang="el-GR">
              <a:ea typeface="Calibri"/>
              <a:cs typeface="Calibri"/>
            </a:endParaRPr>
          </a:p>
          <a:p>
            <a:endParaRPr lang="el-GR">
              <a:ea typeface="Calibri"/>
              <a:cs typeface="Calibri"/>
            </a:endParaRPr>
          </a:p>
          <a:p>
            <a:endParaRPr lang="el-GR">
              <a:ea typeface="Calibri"/>
              <a:cs typeface="Calibri"/>
            </a:endParaRPr>
          </a:p>
        </p:txBody>
      </p:sp>
      <p:pic>
        <p:nvPicPr>
          <p:cNvPr id="65" name="Εικόνα 64" descr="Εικόνα που περιέχει ρουχισμός, παιχνίδι, καρτούν, ανθρώπινο πρόσωπο&#10;&#10;Το περιεχόμενο που δημιουργείται από τεχνητή νοημοσύνη μπορεί να μην είναι σωστό.">
            <a:extLst>
              <a:ext uri="{FF2B5EF4-FFF2-40B4-BE49-F238E27FC236}">
                <a16:creationId xmlns:a16="http://schemas.microsoft.com/office/drawing/2014/main" id="{D7911062-3018-02AF-F13A-8DE1C7B126A1}"/>
              </a:ext>
            </a:extLst>
          </p:cNvPr>
          <p:cNvPicPr>
            <a:picLocks noChangeAspect="1"/>
          </p:cNvPicPr>
          <p:nvPr/>
        </p:nvPicPr>
        <p:blipFill>
          <a:blip r:embed="rId2"/>
          <a:stretch>
            <a:fillRect/>
          </a:stretch>
        </p:blipFill>
        <p:spPr>
          <a:xfrm>
            <a:off x="25853" y="1687286"/>
            <a:ext cx="1025979" cy="914400"/>
          </a:xfrm>
          <a:prstGeom prst="rect">
            <a:avLst/>
          </a:prstGeom>
        </p:spPr>
      </p:pic>
      <p:pic>
        <p:nvPicPr>
          <p:cNvPr id="66" name="Εικόνα 65" descr="Εικόνα που περιέχει πατρόν (σχέδιο μόδας), κούπα, φλιτζάνι του καφέ, επιτραπέζια σκεύη&#10;&#10;Το περιεχόμενο που δημιουργείται από τεχνητή νοημοσύνη μπορεί να μην είναι σωστό.">
            <a:extLst>
              <a:ext uri="{FF2B5EF4-FFF2-40B4-BE49-F238E27FC236}">
                <a16:creationId xmlns:a16="http://schemas.microsoft.com/office/drawing/2014/main" id="{AED9AB84-8B33-C0C7-E73D-F25D4D05F5D2}"/>
              </a:ext>
            </a:extLst>
          </p:cNvPr>
          <p:cNvPicPr>
            <a:picLocks noChangeAspect="1"/>
          </p:cNvPicPr>
          <p:nvPr/>
        </p:nvPicPr>
        <p:blipFill>
          <a:blip r:embed="rId3"/>
          <a:stretch>
            <a:fillRect/>
          </a:stretch>
        </p:blipFill>
        <p:spPr>
          <a:xfrm>
            <a:off x="171994" y="2601685"/>
            <a:ext cx="886098" cy="925287"/>
          </a:xfrm>
          <a:prstGeom prst="rect">
            <a:avLst/>
          </a:prstGeom>
        </p:spPr>
      </p:pic>
      <p:pic>
        <p:nvPicPr>
          <p:cNvPr id="67" name="Εικόνα 66" descr="Εικόνα που περιέχει κείμενο, βιβλίο, χαρτί, χάρτινο προϊόν&#10;&#10;Το περιεχόμενο που δημιουργείται από τεχνητή νοημοσύνη μπορεί να μην είναι σωστό.">
            <a:extLst>
              <a:ext uri="{FF2B5EF4-FFF2-40B4-BE49-F238E27FC236}">
                <a16:creationId xmlns:a16="http://schemas.microsoft.com/office/drawing/2014/main" id="{58B1889C-989D-0B21-6552-13258848A754}"/>
              </a:ext>
            </a:extLst>
          </p:cNvPr>
          <p:cNvPicPr>
            <a:picLocks noChangeAspect="1"/>
          </p:cNvPicPr>
          <p:nvPr/>
        </p:nvPicPr>
        <p:blipFill>
          <a:blip r:embed="rId4"/>
          <a:stretch>
            <a:fillRect/>
          </a:stretch>
        </p:blipFill>
        <p:spPr>
          <a:xfrm>
            <a:off x="89130" y="3531053"/>
            <a:ext cx="1040946" cy="895351"/>
          </a:xfrm>
          <a:prstGeom prst="rect">
            <a:avLst/>
          </a:prstGeom>
        </p:spPr>
      </p:pic>
      <p:pic>
        <p:nvPicPr>
          <p:cNvPr id="68" name="Εικόνα 67" descr="Εικόνα που περιέχει φιάλη, κείμενο&#10;&#10;Το περιεχόμενο που δημιουργείται από τεχνητή νοημοσύνη μπορεί να μην είναι σωστό.">
            <a:extLst>
              <a:ext uri="{FF2B5EF4-FFF2-40B4-BE49-F238E27FC236}">
                <a16:creationId xmlns:a16="http://schemas.microsoft.com/office/drawing/2014/main" id="{EE46520D-6029-E7FC-9F55-F57834CAEA8E}"/>
              </a:ext>
            </a:extLst>
          </p:cNvPr>
          <p:cNvPicPr>
            <a:picLocks noChangeAspect="1"/>
          </p:cNvPicPr>
          <p:nvPr/>
        </p:nvPicPr>
        <p:blipFill>
          <a:blip r:embed="rId5"/>
          <a:stretch>
            <a:fillRect/>
          </a:stretch>
        </p:blipFill>
        <p:spPr>
          <a:xfrm>
            <a:off x="71437" y="4338637"/>
            <a:ext cx="1076325" cy="804183"/>
          </a:xfrm>
          <a:prstGeom prst="rect">
            <a:avLst/>
          </a:prstGeom>
        </p:spPr>
      </p:pic>
      <p:pic>
        <p:nvPicPr>
          <p:cNvPr id="69" name="Εικόνα 68" descr="Εικόνα που περιέχει εργαλείο, κείμενο&#10;&#10;Το περιεχόμενο που δημιουργείται από τεχνητή νοημοσύνη μπορεί να μην είναι σωστό.">
            <a:extLst>
              <a:ext uri="{FF2B5EF4-FFF2-40B4-BE49-F238E27FC236}">
                <a16:creationId xmlns:a16="http://schemas.microsoft.com/office/drawing/2014/main" id="{B4B93EDF-14A4-F5C1-2662-7C73A339DCF0}"/>
              </a:ext>
            </a:extLst>
          </p:cNvPr>
          <p:cNvPicPr>
            <a:picLocks noChangeAspect="1"/>
          </p:cNvPicPr>
          <p:nvPr/>
        </p:nvPicPr>
        <p:blipFill>
          <a:blip r:embed="rId6"/>
          <a:stretch>
            <a:fillRect/>
          </a:stretch>
        </p:blipFill>
        <p:spPr>
          <a:xfrm>
            <a:off x="-4763" y="5133295"/>
            <a:ext cx="1065440" cy="815069"/>
          </a:xfrm>
          <a:prstGeom prst="rect">
            <a:avLst/>
          </a:prstGeom>
        </p:spPr>
      </p:pic>
      <p:pic>
        <p:nvPicPr>
          <p:cNvPr id="4" name="Εικόνα 3">
            <a:extLst>
              <a:ext uri="{FF2B5EF4-FFF2-40B4-BE49-F238E27FC236}">
                <a16:creationId xmlns:a16="http://schemas.microsoft.com/office/drawing/2014/main" id="{CDF9F5D3-EAD8-8BDD-0CC6-D7A33D4EA3AF}"/>
              </a:ext>
            </a:extLst>
          </p:cNvPr>
          <p:cNvPicPr>
            <a:picLocks noChangeAspect="1"/>
          </p:cNvPicPr>
          <p:nvPr/>
        </p:nvPicPr>
        <p:blipFill>
          <a:blip r:embed="rId7"/>
          <a:stretch>
            <a:fillRect/>
          </a:stretch>
        </p:blipFill>
        <p:spPr>
          <a:xfrm>
            <a:off x="8582855" y="-37652"/>
            <a:ext cx="3609145" cy="670618"/>
          </a:xfrm>
          <a:prstGeom prst="rect">
            <a:avLst/>
          </a:prstGeom>
        </p:spPr>
      </p:pic>
    </p:spTree>
    <p:extLst>
      <p:ext uri="{BB962C8B-B14F-4D97-AF65-F5344CB8AC3E}">
        <p14:creationId xmlns:p14="http://schemas.microsoft.com/office/powerpoint/2010/main" val="2466257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5"/>
                                        </p:tgtEl>
                                        <p:attrNameLst>
                                          <p:attrName>style.visibility</p:attrName>
                                        </p:attrNameLst>
                                      </p:cBhvr>
                                      <p:to>
                                        <p:strVal val="visible"/>
                                      </p:to>
                                    </p:set>
                                    <p:anim calcmode="lin" valueType="num">
                                      <p:cBhvr additive="base">
                                        <p:cTn id="7" dur="500" fill="hold"/>
                                        <p:tgtEl>
                                          <p:spTgt spid="65"/>
                                        </p:tgtEl>
                                        <p:attrNameLst>
                                          <p:attrName>ppt_x</p:attrName>
                                        </p:attrNameLst>
                                      </p:cBhvr>
                                      <p:tavLst>
                                        <p:tav tm="0">
                                          <p:val>
                                            <p:strVal val="#ppt_x"/>
                                          </p:val>
                                        </p:tav>
                                        <p:tav tm="100000">
                                          <p:val>
                                            <p:strVal val="#ppt_x"/>
                                          </p:val>
                                        </p:tav>
                                      </p:tavLst>
                                    </p:anim>
                                    <p:anim calcmode="lin" valueType="num">
                                      <p:cBhvr additive="base">
                                        <p:cTn id="8" dur="500" fill="hold"/>
                                        <p:tgtEl>
                                          <p:spTgt spid="6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6"/>
                                        </p:tgtEl>
                                        <p:attrNameLst>
                                          <p:attrName>style.visibility</p:attrName>
                                        </p:attrNameLst>
                                      </p:cBhvr>
                                      <p:to>
                                        <p:strVal val="visible"/>
                                      </p:to>
                                    </p:set>
                                    <p:anim calcmode="lin" valueType="num">
                                      <p:cBhvr additive="base">
                                        <p:cTn id="11" dur="500" fill="hold"/>
                                        <p:tgtEl>
                                          <p:spTgt spid="66"/>
                                        </p:tgtEl>
                                        <p:attrNameLst>
                                          <p:attrName>ppt_x</p:attrName>
                                        </p:attrNameLst>
                                      </p:cBhvr>
                                      <p:tavLst>
                                        <p:tav tm="0">
                                          <p:val>
                                            <p:strVal val="#ppt_x"/>
                                          </p:val>
                                        </p:tav>
                                        <p:tav tm="100000">
                                          <p:val>
                                            <p:strVal val="#ppt_x"/>
                                          </p:val>
                                        </p:tav>
                                      </p:tavLst>
                                    </p:anim>
                                    <p:anim calcmode="lin" valueType="num">
                                      <p:cBhvr additive="base">
                                        <p:cTn id="12" dur="500" fill="hold"/>
                                        <p:tgtEl>
                                          <p:spTgt spid="6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7"/>
                                        </p:tgtEl>
                                        <p:attrNameLst>
                                          <p:attrName>style.visibility</p:attrName>
                                        </p:attrNameLst>
                                      </p:cBhvr>
                                      <p:to>
                                        <p:strVal val="visible"/>
                                      </p:to>
                                    </p:set>
                                    <p:anim calcmode="lin" valueType="num">
                                      <p:cBhvr additive="base">
                                        <p:cTn id="15" dur="500" fill="hold"/>
                                        <p:tgtEl>
                                          <p:spTgt spid="67"/>
                                        </p:tgtEl>
                                        <p:attrNameLst>
                                          <p:attrName>ppt_x</p:attrName>
                                        </p:attrNameLst>
                                      </p:cBhvr>
                                      <p:tavLst>
                                        <p:tav tm="0">
                                          <p:val>
                                            <p:strVal val="#ppt_x"/>
                                          </p:val>
                                        </p:tav>
                                        <p:tav tm="100000">
                                          <p:val>
                                            <p:strVal val="#ppt_x"/>
                                          </p:val>
                                        </p:tav>
                                      </p:tavLst>
                                    </p:anim>
                                    <p:anim calcmode="lin" valueType="num">
                                      <p:cBhvr additive="base">
                                        <p:cTn id="16" dur="500" fill="hold"/>
                                        <p:tgtEl>
                                          <p:spTgt spid="67"/>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68"/>
                                        </p:tgtEl>
                                        <p:attrNameLst>
                                          <p:attrName>style.visibility</p:attrName>
                                        </p:attrNameLst>
                                      </p:cBhvr>
                                      <p:to>
                                        <p:strVal val="visible"/>
                                      </p:to>
                                    </p:set>
                                    <p:anim calcmode="lin" valueType="num">
                                      <p:cBhvr additive="base">
                                        <p:cTn id="19" dur="500" fill="hold"/>
                                        <p:tgtEl>
                                          <p:spTgt spid="68"/>
                                        </p:tgtEl>
                                        <p:attrNameLst>
                                          <p:attrName>ppt_x</p:attrName>
                                        </p:attrNameLst>
                                      </p:cBhvr>
                                      <p:tavLst>
                                        <p:tav tm="0">
                                          <p:val>
                                            <p:strVal val="#ppt_x"/>
                                          </p:val>
                                        </p:tav>
                                        <p:tav tm="100000">
                                          <p:val>
                                            <p:strVal val="#ppt_x"/>
                                          </p:val>
                                        </p:tav>
                                      </p:tavLst>
                                    </p:anim>
                                    <p:anim calcmode="lin" valueType="num">
                                      <p:cBhvr additive="base">
                                        <p:cTn id="20" dur="500" fill="hold"/>
                                        <p:tgtEl>
                                          <p:spTgt spid="68"/>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69"/>
                                        </p:tgtEl>
                                        <p:attrNameLst>
                                          <p:attrName>style.visibility</p:attrName>
                                        </p:attrNameLst>
                                      </p:cBhvr>
                                      <p:to>
                                        <p:strVal val="visible"/>
                                      </p:to>
                                    </p:set>
                                    <p:anim calcmode="lin" valueType="num">
                                      <p:cBhvr additive="base">
                                        <p:cTn id="23" dur="500" fill="hold"/>
                                        <p:tgtEl>
                                          <p:spTgt spid="69"/>
                                        </p:tgtEl>
                                        <p:attrNameLst>
                                          <p:attrName>ppt_x</p:attrName>
                                        </p:attrNameLst>
                                      </p:cBhvr>
                                      <p:tavLst>
                                        <p:tav tm="0">
                                          <p:val>
                                            <p:strVal val="#ppt_x"/>
                                          </p:val>
                                        </p:tav>
                                        <p:tav tm="100000">
                                          <p:val>
                                            <p:strVal val="#ppt_x"/>
                                          </p:val>
                                        </p:tav>
                                      </p:tavLst>
                                    </p:anim>
                                    <p:anim calcmode="lin" valueType="num">
                                      <p:cBhvr additive="base">
                                        <p:cTn id="24" dur="500" fill="hold"/>
                                        <p:tgtEl>
                                          <p:spTgt spid="69"/>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grpId="0" nodeType="clickEffect">
                                  <p:stCondLst>
                                    <p:cond delay="0"/>
                                  </p:stCondLst>
                                  <p:childTnLst>
                                    <p:set>
                                      <p:cBhvr>
                                        <p:cTn id="28" dur="1" fill="hold">
                                          <p:stCondLst>
                                            <p:cond delay="0"/>
                                          </p:stCondLst>
                                        </p:cTn>
                                        <p:tgtEl>
                                          <p:spTgt spid="3">
                                            <p:txEl>
                                              <p:pRg st="0" end="0"/>
                                            </p:txEl>
                                          </p:spTgt>
                                        </p:tgtEl>
                                        <p:attrNameLst>
                                          <p:attrName>style.visibility</p:attrName>
                                        </p:attrNameLst>
                                      </p:cBhvr>
                                      <p:to>
                                        <p:strVal val="visible"/>
                                      </p:to>
                                    </p:set>
                                    <p:animEffect transition="in" filter="randombar(horizontal)">
                                      <p:cBhvr>
                                        <p:cTn id="29" dur="500"/>
                                        <p:tgtEl>
                                          <p:spTgt spid="3">
                                            <p:txEl>
                                              <p:pRg st="0" end="0"/>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10" fill="hold" grpId="0" nodeType="clickEffect">
                                  <p:stCondLst>
                                    <p:cond delay="0"/>
                                  </p:stCondLst>
                                  <p:childTnLst>
                                    <p:set>
                                      <p:cBhvr>
                                        <p:cTn id="33" dur="1" fill="hold">
                                          <p:stCondLst>
                                            <p:cond delay="0"/>
                                          </p:stCondLst>
                                        </p:cTn>
                                        <p:tgtEl>
                                          <p:spTgt spid="3">
                                            <p:txEl>
                                              <p:pRg st="1" end="1"/>
                                            </p:txEl>
                                          </p:spTgt>
                                        </p:tgtEl>
                                        <p:attrNameLst>
                                          <p:attrName>style.visibility</p:attrName>
                                        </p:attrNameLst>
                                      </p:cBhvr>
                                      <p:to>
                                        <p:strVal val="visible"/>
                                      </p:to>
                                    </p:set>
                                    <p:animEffect transition="in" filter="randombar(horizontal)">
                                      <p:cBhvr>
                                        <p:cTn id="34" dur="500"/>
                                        <p:tgtEl>
                                          <p:spTgt spid="3">
                                            <p:txEl>
                                              <p:pRg st="1" end="1"/>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grpId="0" nodeType="click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animEffect transition="in" filter="randombar(horizontal)">
                                      <p:cBhvr>
                                        <p:cTn id="39" dur="500"/>
                                        <p:tgtEl>
                                          <p:spTgt spid="3">
                                            <p:txEl>
                                              <p:pRg st="2" end="2"/>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4" presetClass="entr" presetSubtype="10" fill="hold" grpId="0" nodeType="clickEffect">
                                  <p:stCondLst>
                                    <p:cond delay="0"/>
                                  </p:stCondLst>
                                  <p:childTnLst>
                                    <p:set>
                                      <p:cBhvr>
                                        <p:cTn id="43" dur="1" fill="hold">
                                          <p:stCondLst>
                                            <p:cond delay="0"/>
                                          </p:stCondLst>
                                        </p:cTn>
                                        <p:tgtEl>
                                          <p:spTgt spid="3">
                                            <p:txEl>
                                              <p:pRg st="3" end="3"/>
                                            </p:txEl>
                                          </p:spTgt>
                                        </p:tgtEl>
                                        <p:attrNameLst>
                                          <p:attrName>style.visibility</p:attrName>
                                        </p:attrNameLst>
                                      </p:cBhvr>
                                      <p:to>
                                        <p:strVal val="visible"/>
                                      </p:to>
                                    </p:set>
                                    <p:animEffect transition="in" filter="randombar(horizontal)">
                                      <p:cBhvr>
                                        <p:cTn id="44" dur="500"/>
                                        <p:tgtEl>
                                          <p:spTgt spid="3">
                                            <p:txEl>
                                              <p:pRg st="3" end="3"/>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4" presetClass="entr" presetSubtype="10" fill="hold" grpId="0" nodeType="clickEffect">
                                  <p:stCondLst>
                                    <p:cond delay="0"/>
                                  </p:stCondLst>
                                  <p:childTnLst>
                                    <p:set>
                                      <p:cBhvr>
                                        <p:cTn id="48" dur="1" fill="hold">
                                          <p:stCondLst>
                                            <p:cond delay="0"/>
                                          </p:stCondLst>
                                        </p:cTn>
                                        <p:tgtEl>
                                          <p:spTgt spid="3">
                                            <p:txEl>
                                              <p:pRg st="4" end="4"/>
                                            </p:txEl>
                                          </p:spTgt>
                                        </p:tgtEl>
                                        <p:attrNameLst>
                                          <p:attrName>style.visibility</p:attrName>
                                        </p:attrNameLst>
                                      </p:cBhvr>
                                      <p:to>
                                        <p:strVal val="visible"/>
                                      </p:to>
                                    </p:set>
                                    <p:animEffect transition="in" filter="randombar(horizontal)">
                                      <p:cBhvr>
                                        <p:cTn id="49"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73</TotalTime>
  <Words>2251</Words>
  <Application>Microsoft Office PowerPoint</Application>
  <PresentationFormat>Ευρεία οθόνη</PresentationFormat>
  <Paragraphs>176</Paragraphs>
  <Slides>26</Slides>
  <Notes>0</Notes>
  <HiddenSlides>1</HiddenSlides>
  <MMClips>4</MMClips>
  <ScaleCrop>false</ScaleCrop>
  <HeadingPairs>
    <vt:vector size="6" baseType="variant">
      <vt:variant>
        <vt:lpstr>Γραμματοσειρές που χρησιμοποιούνται</vt:lpstr>
      </vt:variant>
      <vt:variant>
        <vt:i4>14</vt:i4>
      </vt:variant>
      <vt:variant>
        <vt:lpstr>Θέμα</vt:lpstr>
      </vt:variant>
      <vt:variant>
        <vt:i4>1</vt:i4>
      </vt:variant>
      <vt:variant>
        <vt:lpstr>Τίτλοι διαφανειών</vt:lpstr>
      </vt:variant>
      <vt:variant>
        <vt:i4>26</vt:i4>
      </vt:variant>
    </vt:vector>
  </HeadingPairs>
  <TitlesOfParts>
    <vt:vector size="41" baseType="lpstr">
      <vt:lpstr>-apple-system</vt:lpstr>
      <vt:lpstr>Aptos</vt:lpstr>
      <vt:lpstr>Arial</vt:lpstr>
      <vt:lpstr>Calibri</vt:lpstr>
      <vt:lpstr>Calibri Light</vt:lpstr>
      <vt:lpstr>Courier New</vt:lpstr>
      <vt:lpstr>Lato</vt:lpstr>
      <vt:lpstr>Roboto</vt:lpstr>
      <vt:lpstr>Segoe UI</vt:lpstr>
      <vt:lpstr>Ubuntu</vt:lpstr>
      <vt:lpstr>Verdana</vt:lpstr>
      <vt:lpstr>Wingdings</vt:lpstr>
      <vt:lpstr>Wingdings 3</vt:lpstr>
      <vt:lpstr>Wingdings,Sans-Serif</vt:lpstr>
      <vt:lpstr>Office Theme</vt:lpstr>
      <vt:lpstr>Προστατεύουμε τη γη,  προστατεύουμε το σπίτι μας!!! Από τα παιδιά της τρίτης τάξης </vt:lpstr>
      <vt:lpstr>Τι είναι αειφορία;</vt:lpstr>
      <vt:lpstr>2. Τι σημαίνει "κυκλική οικονομία"; </vt:lpstr>
      <vt:lpstr>3. Τι συμβαίνει με τα σκουπίδια στον πλανήτη μας; </vt:lpstr>
      <vt:lpstr>4. Τι είναι η ανακύκλωση</vt:lpstr>
      <vt:lpstr>5. Ανακύκλωση χαρτιού:</vt:lpstr>
      <vt:lpstr>6. Ανακύκλωση πλαστικού:</vt:lpstr>
      <vt:lpstr>7. Ανακύκλωση αλουμινίου:</vt:lpstr>
      <vt:lpstr>8. Ανακύκλωση μπαταριών:</vt:lpstr>
      <vt:lpstr>9. Ανακύκλωση ρούχων  υφασμάτων και αξεσουάρ</vt:lpstr>
      <vt:lpstr>10. Ανακύκλωση γυαλιού:</vt:lpstr>
      <vt:lpstr>11. Χρησιμοποιώ ξανά:</vt:lpstr>
      <vt:lpstr>12. Αγοράζω ό,τι χρειάζομαι:</vt:lpstr>
      <vt:lpstr>13. Τι μπορώ να κάνω με το φαγητό που περισσεύει;</vt:lpstr>
      <vt:lpstr>14. Τι είναι η κομποστοποίηση;</vt:lpstr>
      <vt:lpstr>15. Πώς φτιάχνεται το κομπόστ;</vt:lpstr>
      <vt:lpstr>16. Τι ξέρω για τους κόκκινους γαιοσκώληκες;</vt:lpstr>
      <vt:lpstr>17.Τι μπορούμε να βάζουμε στον κάδο της κομποστοποίησης;</vt:lpstr>
      <vt:lpstr>18. Τι ΔΕΝ μπορούμε να βάζουμε στον κάδο της κομποστοποίησης;</vt:lpstr>
      <vt:lpstr>19. Κομπόστ από τα φύκια της Ποσειδωνίας:</vt:lpstr>
      <vt:lpstr>20. Τι είναι τα λιβάδια της Ποσειδωνίας;</vt:lpstr>
      <vt:lpstr>21. Τι συμβαίνει με τα σκουπίδια στον πλανήτη;</vt:lpstr>
      <vt:lpstr>Παρουσίαση του PowerPoint</vt:lpstr>
      <vt:lpstr>23. Πώς μπορώ να βοηθήσω εγώ, ένα παιδί στην κομποστοποίηση;</vt:lpstr>
      <vt:lpstr>24. Πώς μπορώ να βοηθήσω στην επαναχρησιμοποίηση (reuse);</vt:lpstr>
      <vt:lpstr>25. Πώς μπορώ να βοηθήσω στο να αγοράζουμε όσα χρειαζόμαστε (reduce);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Τι είναι αειφορία;</dc:title>
  <dc:creator>Anastasia Kapsali</dc:creator>
  <cp:lastModifiedBy>ΝΑΤΑΣΑ ΚΑΨΑΛΗ</cp:lastModifiedBy>
  <cp:revision>32</cp:revision>
  <dcterms:created xsi:type="dcterms:W3CDTF">2025-02-07T12:53:37Z</dcterms:created>
  <dcterms:modified xsi:type="dcterms:W3CDTF">2025-05-24T09:19:48Z</dcterms:modified>
</cp:coreProperties>
</file>