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87" r:id="rId2"/>
    <p:sldId id="256" r:id="rId3"/>
    <p:sldId id="257" r:id="rId4"/>
    <p:sldId id="258" r:id="rId5"/>
    <p:sldId id="259" r:id="rId6"/>
    <p:sldId id="260" r:id="rId7"/>
    <p:sldId id="262" r:id="rId8"/>
    <p:sldId id="263" r:id="rId9"/>
    <p:sldId id="261" r:id="rId10"/>
    <p:sldId id="264" r:id="rId11"/>
    <p:sldId id="265" r:id="rId12"/>
    <p:sldId id="266" r:id="rId13"/>
    <p:sldId id="267" r:id="rId14"/>
    <p:sldId id="268" r:id="rId15"/>
    <p:sldId id="269" r:id="rId16"/>
    <p:sldId id="270" r:id="rId17"/>
    <p:sldId id="271" r:id="rId18"/>
    <p:sldId id="272" r:id="rId19"/>
    <p:sldId id="273" r:id="rId20"/>
    <p:sldId id="274" r:id="rId21"/>
    <p:sldId id="285" r:id="rId22"/>
    <p:sldId id="275" r:id="rId23"/>
    <p:sldId id="276" r:id="rId24"/>
    <p:sldId id="277" r:id="rId25"/>
    <p:sldId id="286" r:id="rId26"/>
    <p:sldId id="278" r:id="rId27"/>
    <p:sldId id="279" r:id="rId28"/>
    <p:sldId id="280" r:id="rId29"/>
    <p:sldId id="281" r:id="rId30"/>
    <p:sldId id="282" r:id="rId31"/>
    <p:sldId id="283" r:id="rId32"/>
    <p:sldId id="284" r:id="rId33"/>
    <p:sldId id="288" r:id="rId3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15" autoAdjust="0"/>
    <p:restoredTop sz="86477" autoAdjust="0"/>
  </p:normalViewPr>
  <p:slideViewPr>
    <p:cSldViewPr>
      <p:cViewPr varScale="1">
        <p:scale>
          <a:sx n="68" d="100"/>
          <a:sy n="68" d="100"/>
        </p:scale>
        <p:origin x="-954" y="-90"/>
      </p:cViewPr>
      <p:guideLst>
        <p:guide orient="horz" pos="2160"/>
        <p:guide pos="2880"/>
      </p:guideLst>
    </p:cSldViewPr>
  </p:slideViewPr>
  <p:outlineViewPr>
    <p:cViewPr>
      <p:scale>
        <a:sx n="50" d="100"/>
        <a:sy n="50" d="100"/>
      </p:scale>
      <p:origin x="66" y="441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017779-A916-4F0E-95F9-21C213E8DE97}" type="datetimeFigureOut">
              <a:rPr lang="el-GR" smtClean="0"/>
              <a:pPr/>
              <a:t>16/3/2012</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56D017-C63E-423B-A99D-82EB2C220E78}"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C66A0240-16EA-434E-8760-CFD90190981E}" type="slidenum">
              <a:rPr lang="el-GR" smtClean="0"/>
              <a:pPr/>
              <a:t>10</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53AFBB7C-931F-476B-A142-2FCF1B6F732E}" type="slidenum">
              <a:rPr lang="el-GR" smtClean="0"/>
              <a:pPr/>
              <a:t>30</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690CBFE4-E565-4240-9F43-88E2F7FE5A37}" type="datetimeFigureOut">
              <a:rPr lang="el-GR" smtClean="0"/>
              <a:pPr/>
              <a:t>16/3/2012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AF951C5-C834-47A9-ABEB-87149CCAD2BE}" type="slidenum">
              <a:rPr lang="el-GR" smtClean="0"/>
              <a:pPr/>
              <a:t>‹#›</a:t>
            </a:fld>
            <a:endParaRPr lang="el-G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690CBFE4-E565-4240-9F43-88E2F7FE5A37}" type="datetimeFigureOut">
              <a:rPr lang="el-GR" smtClean="0"/>
              <a:pPr/>
              <a:t>16/3/2012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AF951C5-C834-47A9-ABEB-87149CCAD2BE}" type="slidenum">
              <a:rPr lang="el-GR" smtClean="0"/>
              <a:pPr/>
              <a:t>‹#›</a:t>
            </a:fld>
            <a:endParaRPr lang="el-G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690CBFE4-E565-4240-9F43-88E2F7FE5A37}" type="datetimeFigureOut">
              <a:rPr lang="el-GR" smtClean="0"/>
              <a:pPr/>
              <a:t>16/3/2012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AF951C5-C834-47A9-ABEB-87149CCAD2BE}" type="slidenum">
              <a:rPr lang="el-GR" smtClean="0"/>
              <a:pPr/>
              <a:t>‹#›</a:t>
            </a:fld>
            <a:endParaRPr lang="el-G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690CBFE4-E565-4240-9F43-88E2F7FE5A37}" type="datetimeFigureOut">
              <a:rPr lang="el-GR" smtClean="0"/>
              <a:pPr/>
              <a:t>16/3/2012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AF951C5-C834-47A9-ABEB-87149CCAD2BE}" type="slidenum">
              <a:rPr lang="el-GR" smtClean="0"/>
              <a:pPr/>
              <a:t>‹#›</a:t>
            </a:fld>
            <a:endParaRPr lang="el-G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690CBFE4-E565-4240-9F43-88E2F7FE5A37}" type="datetimeFigureOut">
              <a:rPr lang="el-GR" smtClean="0"/>
              <a:pPr/>
              <a:t>16/3/2012</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AF951C5-C834-47A9-ABEB-87149CCAD2BE}" type="slidenum">
              <a:rPr lang="el-GR" smtClean="0"/>
              <a:pPr/>
              <a:t>‹#›</a:t>
            </a:fld>
            <a:endParaRPr lang="el-GR"/>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690CBFE4-E565-4240-9F43-88E2F7FE5A37}" type="datetimeFigureOut">
              <a:rPr lang="el-GR" smtClean="0"/>
              <a:pPr/>
              <a:t>16/3/2012</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AF951C5-C834-47A9-ABEB-87149CCAD2BE}" type="slidenum">
              <a:rPr lang="el-GR" smtClean="0"/>
              <a:pPr/>
              <a:t>‹#›</a:t>
            </a:fld>
            <a:endParaRPr lang="el-GR"/>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690CBFE4-E565-4240-9F43-88E2F7FE5A37}" type="datetimeFigureOut">
              <a:rPr lang="el-GR" smtClean="0"/>
              <a:pPr/>
              <a:t>16/3/2012</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AF951C5-C834-47A9-ABEB-87149CCAD2BE}" type="slidenum">
              <a:rPr lang="el-GR" smtClean="0"/>
              <a:pPr/>
              <a:t>‹#›</a:t>
            </a:fld>
            <a:endParaRPr lang="el-GR"/>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690CBFE4-E565-4240-9F43-88E2F7FE5A37}" type="datetimeFigureOut">
              <a:rPr lang="el-GR" smtClean="0"/>
              <a:pPr/>
              <a:t>16/3/2012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AF951C5-C834-47A9-ABEB-87149CCAD2BE}" type="slidenum">
              <a:rPr lang="el-GR" smtClean="0"/>
              <a:pPr/>
              <a:t>‹#›</a:t>
            </a:fld>
            <a:endParaRPr lang="el-GR"/>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690CBFE4-E565-4240-9F43-88E2F7FE5A37}" type="datetimeFigureOut">
              <a:rPr lang="el-GR" smtClean="0"/>
              <a:pPr/>
              <a:t>16/3/2012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AF951C5-C834-47A9-ABEB-87149CCAD2BE}" type="slidenum">
              <a:rPr lang="el-GR" smtClean="0"/>
              <a:pPr/>
              <a:t>‹#›</a:t>
            </a:fld>
            <a:endParaRPr lang="el-GR"/>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690CBFE4-E565-4240-9F43-88E2F7FE5A37}" type="datetimeFigureOut">
              <a:rPr lang="el-GR" smtClean="0"/>
              <a:pPr/>
              <a:t>16/3/2012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AF951C5-C834-47A9-ABEB-87149CCAD2BE}" type="slidenum">
              <a:rPr lang="el-GR" smtClean="0"/>
              <a:pPr/>
              <a:t>‹#›</a:t>
            </a:fld>
            <a:endParaRPr lang="el-GR"/>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690CBFE4-E565-4240-9F43-88E2F7FE5A37}" type="datetimeFigureOut">
              <a:rPr lang="el-GR" smtClean="0"/>
              <a:pPr/>
              <a:t>16/3/2012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AF951C5-C834-47A9-ABEB-87149CCAD2BE}" type="slidenum">
              <a:rPr lang="el-GR" smtClean="0"/>
              <a:pPr/>
              <a:t>‹#›</a:t>
            </a:fld>
            <a:endParaRPr lang="el-GR"/>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0CBFE4-E565-4240-9F43-88E2F7FE5A37}" type="datetimeFigureOut">
              <a:rPr lang="el-GR" smtClean="0"/>
              <a:pPr/>
              <a:t>16/3/2012</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F951C5-C834-47A9-ABEB-87149CCAD2BE}"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audio" Target="file:///\\server\Users\Iliadou\Desktop\&#931;&#965;&#957;&#941;&#948;&#961;&#953;&#959;%202012%20&#964;&#949;&#955;&#953;&#954;&#972;\&#918;&#969;&#957;&#964;&#945;&#957;&#949;&#973;&#959;&#957;&#964;&#945;&#962;%20&#945;&#961;&#967;&#945;&#943;&#959;&#965;&#962;%20&#956;&#973;&#952;&#959;&#965;&#962;\&#924;&#927;&#933;&#931;&#921;&#922;&#927;%20&#934;&#927;&#925;&#932;&#927;.WAV" TargetMode="Externa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7000" r="-7000"/>
          </a:stretch>
        </a:blipFill>
        <a:effectLst/>
      </p:bgPr>
    </p:bg>
    <p:spTree>
      <p:nvGrpSpPr>
        <p:cNvPr id="1" name=""/>
        <p:cNvGrpSpPr/>
        <p:nvPr/>
      </p:nvGrpSpPr>
      <p:grpSpPr>
        <a:xfrm>
          <a:off x="0" y="0"/>
          <a:ext cx="0" cy="0"/>
          <a:chOff x="0" y="0"/>
          <a:chExt cx="0" cy="0"/>
        </a:xfrm>
      </p:grpSpPr>
      <p:pic>
        <p:nvPicPr>
          <p:cNvPr id="6" name="5 - Εικόνα" descr="Pandora.jpg"/>
          <p:cNvPicPr>
            <a:picLocks noChangeAspect="1"/>
          </p:cNvPicPr>
          <p:nvPr/>
        </p:nvPicPr>
        <p:blipFill>
          <a:blip r:embed="rId4" cstate="print"/>
          <a:srcRect l="3481" t="3421" r="6779" b="4219"/>
          <a:stretch>
            <a:fillRect/>
          </a:stretch>
        </p:blipFill>
        <p:spPr>
          <a:xfrm rot="249165">
            <a:off x="6511530" y="691380"/>
            <a:ext cx="2254940" cy="3689901"/>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7" name="6 - Εικόνα" descr="painting-phaethon.jpg"/>
          <p:cNvPicPr>
            <a:picLocks noChangeAspect="1"/>
          </p:cNvPicPr>
          <p:nvPr/>
        </p:nvPicPr>
        <p:blipFill>
          <a:blip r:embed="rId5" cstate="print"/>
          <a:srcRect b="2507"/>
          <a:stretch>
            <a:fillRect/>
          </a:stretch>
        </p:blipFill>
        <p:spPr>
          <a:xfrm rot="21202395">
            <a:off x="463767" y="810409"/>
            <a:ext cx="2449037" cy="3573383"/>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 name="7 - Εικόνα" descr="300px-Michelangelo_Caravaggio_065.jpg"/>
          <p:cNvPicPr>
            <a:picLocks noChangeAspect="1"/>
          </p:cNvPicPr>
          <p:nvPr/>
        </p:nvPicPr>
        <p:blipFill>
          <a:blip r:embed="rId6" cstate="print"/>
          <a:stretch>
            <a:fillRect/>
          </a:stretch>
        </p:blipFill>
        <p:spPr>
          <a:xfrm>
            <a:off x="3491880" y="764704"/>
            <a:ext cx="2255196" cy="2736304"/>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0" name="9 - Εικόνα" descr="Jacopo_TintorettoXXAthena_and_Arachne.jpg"/>
          <p:cNvPicPr>
            <a:picLocks noChangeAspect="1"/>
          </p:cNvPicPr>
          <p:nvPr/>
        </p:nvPicPr>
        <p:blipFill>
          <a:blip r:embed="rId7" cstate="print"/>
          <a:stretch>
            <a:fillRect/>
          </a:stretch>
        </p:blipFill>
        <p:spPr>
          <a:xfrm>
            <a:off x="2603190" y="3675112"/>
            <a:ext cx="4129050" cy="220216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2" name="1 - Τίτλος"/>
          <p:cNvSpPr>
            <a:spLocks noGrp="1"/>
          </p:cNvSpPr>
          <p:nvPr>
            <p:ph type="ctrTitle"/>
          </p:nvPr>
        </p:nvSpPr>
        <p:spPr>
          <a:xfrm>
            <a:off x="0" y="5589240"/>
            <a:ext cx="9144000" cy="1470025"/>
          </a:xfrm>
        </p:spPr>
        <p:txBody>
          <a:bodyPr/>
          <a:lstStyle/>
          <a:p>
            <a:r>
              <a:rPr lang="el-GR" dirty="0" smtClean="0">
                <a:latin typeface="Comic Sans MS" pitchFamily="66" charset="0"/>
              </a:rPr>
              <a:t>Ζωντανεύοντας Αρχαίους Μύθους</a:t>
            </a:r>
            <a:endParaRPr lang="el-GR" dirty="0">
              <a:latin typeface="Comic Sans MS" pitchFamily="66" charset="0"/>
            </a:endParaRPr>
          </a:p>
        </p:txBody>
      </p:sp>
      <p:pic>
        <p:nvPicPr>
          <p:cNvPr id="9" name="8 - Εικόνα" descr="sima_gia_gymnastirio.jpg"/>
          <p:cNvPicPr>
            <a:picLocks noChangeAspect="1"/>
          </p:cNvPicPr>
          <p:nvPr/>
        </p:nvPicPr>
        <p:blipFill>
          <a:blip r:embed="rId8" cstate="print"/>
          <a:stretch>
            <a:fillRect/>
          </a:stretch>
        </p:blipFill>
        <p:spPr>
          <a:xfrm>
            <a:off x="2627784" y="0"/>
            <a:ext cx="3960440" cy="539349"/>
          </a:xfrm>
          <a:prstGeom prst="rect">
            <a:avLst/>
          </a:prstGeom>
        </p:spPr>
      </p:pic>
      <p:pic>
        <p:nvPicPr>
          <p:cNvPr id="11" name="ΜΟΥΣΙΚΟ ΦΟΝΤΟ.WAV">
            <a:hlinkClick r:id="" action="ppaction://media"/>
          </p:cNvPr>
          <p:cNvPicPr>
            <a:picLocks noRot="1" noChangeAspect="1"/>
          </p:cNvPicPr>
          <p:nvPr>
            <a:audioFile r:link="rId1"/>
          </p:nvPr>
        </p:nvPicPr>
        <p:blipFill>
          <a:blip r:embed="rId9" cstate="print"/>
          <a:stretch>
            <a:fillRect/>
          </a:stretch>
        </p:blipFill>
        <p:spPr>
          <a:xfrm>
            <a:off x="-612576" y="692696"/>
            <a:ext cx="304800" cy="3048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3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3000" r="-3000"/>
          </a:stretch>
        </a:blip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0" y="0"/>
            <a:ext cx="7772400" cy="1470025"/>
          </a:xfrm>
        </p:spPr>
        <p:txBody>
          <a:bodyPr/>
          <a:lstStyle/>
          <a:p>
            <a:r>
              <a:rPr lang="el-GR" dirty="0" smtClean="0">
                <a:solidFill>
                  <a:schemeClr val="bg1"/>
                </a:solidFill>
                <a:latin typeface="Comic Sans MS" pitchFamily="66" charset="0"/>
              </a:rPr>
              <a:t>Η πτώση του Φαέθοντα</a:t>
            </a:r>
            <a:r>
              <a:rPr lang="en-US" dirty="0" smtClean="0">
                <a:solidFill>
                  <a:schemeClr val="bg1"/>
                </a:solidFill>
                <a:latin typeface="Comic Sans MS" pitchFamily="66" charset="0"/>
              </a:rPr>
              <a:t/>
            </a:r>
            <a:br>
              <a:rPr lang="en-US" dirty="0" smtClean="0">
                <a:solidFill>
                  <a:schemeClr val="bg1"/>
                </a:solidFill>
                <a:latin typeface="Comic Sans MS" pitchFamily="66" charset="0"/>
              </a:rPr>
            </a:br>
            <a:r>
              <a:rPr lang="el-GR" sz="2400" dirty="0" smtClean="0">
                <a:solidFill>
                  <a:schemeClr val="bg1"/>
                </a:solidFill>
                <a:latin typeface="Comic Sans MS" pitchFamily="66" charset="0"/>
              </a:rPr>
              <a:t>από τους μαθητές του Ε’1</a:t>
            </a:r>
            <a:endParaRPr lang="el-GR" sz="2400" dirty="0">
              <a:solidFill>
                <a:schemeClr val="bg1"/>
              </a:solidFill>
              <a:latin typeface="Comic Sans MS" pitchFamily="66" charset="0"/>
            </a:endParaRPr>
          </a:p>
        </p:txBody>
      </p:sp>
      <p:sp>
        <p:nvSpPr>
          <p:cNvPr id="3" name="2 - Υπότιτλος"/>
          <p:cNvSpPr>
            <a:spLocks noGrp="1"/>
          </p:cNvSpPr>
          <p:nvPr>
            <p:ph type="subTitle" idx="1"/>
          </p:nvPr>
        </p:nvSpPr>
        <p:spPr>
          <a:xfrm>
            <a:off x="4175448" y="5705872"/>
            <a:ext cx="4968552" cy="1152128"/>
          </a:xfrm>
        </p:spPr>
        <p:txBody>
          <a:bodyPr>
            <a:normAutofit/>
          </a:bodyPr>
          <a:lstStyle/>
          <a:p>
            <a:pPr algn="r"/>
            <a:r>
              <a:rPr lang="en-US" sz="1400" dirty="0" smtClean="0">
                <a:solidFill>
                  <a:schemeClr val="bg1"/>
                </a:solidFill>
                <a:latin typeface="Comic Sans MS" pitchFamily="66" charset="0"/>
              </a:rPr>
              <a:t>Rubens</a:t>
            </a:r>
          </a:p>
          <a:p>
            <a:pPr algn="r"/>
            <a:r>
              <a:rPr lang="en-US" sz="1400" dirty="0" smtClean="0">
                <a:solidFill>
                  <a:schemeClr val="bg1"/>
                </a:solidFill>
                <a:latin typeface="Comic Sans MS" pitchFamily="66" charset="0"/>
              </a:rPr>
              <a:t>National Gallery Of Art</a:t>
            </a:r>
            <a:br>
              <a:rPr lang="en-US" sz="1400" dirty="0" smtClean="0">
                <a:solidFill>
                  <a:schemeClr val="bg1"/>
                </a:solidFill>
                <a:latin typeface="Comic Sans MS" pitchFamily="66" charset="0"/>
              </a:rPr>
            </a:br>
            <a:r>
              <a:rPr lang="en-US" sz="1400" dirty="0" smtClean="0">
                <a:solidFill>
                  <a:schemeClr val="bg1"/>
                </a:solidFill>
                <a:latin typeface="Comic Sans MS" pitchFamily="66" charset="0"/>
              </a:rPr>
              <a:t>Washington</a:t>
            </a:r>
            <a:endParaRPr lang="el-GR" sz="1400" dirty="0">
              <a:solidFill>
                <a:schemeClr val="bg1"/>
              </a:solidFill>
              <a:latin typeface="Comic Sans MS" pitchFamily="66"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60000">
              <a:srgbClr val="FFF200"/>
            </a:gs>
            <a:gs pos="45000">
              <a:srgbClr val="FF7A00"/>
            </a:gs>
            <a:gs pos="70000">
              <a:srgbClr val="FF0300"/>
            </a:gs>
            <a:gs pos="100000">
              <a:srgbClr val="4D0808"/>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5" name="4 - Εικόνα" descr="12.jpg"/>
          <p:cNvPicPr>
            <a:picLocks noChangeAspect="1"/>
          </p:cNvPicPr>
          <p:nvPr/>
        </p:nvPicPr>
        <p:blipFill>
          <a:blip r:embed="rId2" cstate="print"/>
          <a:srcRect l="-952" r="-1888"/>
          <a:stretch>
            <a:fillRect/>
          </a:stretch>
        </p:blipFill>
        <p:spPr>
          <a:xfrm>
            <a:off x="3779912" y="2924944"/>
            <a:ext cx="5184576" cy="357301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3" name="2 - Θέση περιεχομένου"/>
          <p:cNvSpPr>
            <a:spLocks noGrp="1"/>
          </p:cNvSpPr>
          <p:nvPr>
            <p:ph idx="1"/>
          </p:nvPr>
        </p:nvSpPr>
        <p:spPr>
          <a:xfrm>
            <a:off x="323528" y="476672"/>
            <a:ext cx="8567936" cy="3473227"/>
          </a:xfrm>
        </p:spPr>
        <p:txBody>
          <a:bodyPr>
            <a:normAutofit/>
          </a:bodyPr>
          <a:lstStyle/>
          <a:p>
            <a:pPr algn="ctr">
              <a:buNone/>
            </a:pPr>
            <a:r>
              <a:rPr lang="en-US" sz="2800" dirty="0" smtClean="0">
                <a:latin typeface="Comic Sans MS" pitchFamily="66" charset="0"/>
              </a:rPr>
              <a:t>	</a:t>
            </a:r>
            <a:r>
              <a:rPr lang="el-GR" sz="2400" dirty="0" smtClean="0">
                <a:latin typeface="Comic Sans MS" pitchFamily="66" charset="0"/>
              </a:rPr>
              <a:t>Ο Φαέθων ήταν γιος του</a:t>
            </a:r>
            <a:r>
              <a:rPr lang="en-US" sz="2400" dirty="0" smtClean="0">
                <a:latin typeface="Comic Sans MS" pitchFamily="66" charset="0"/>
              </a:rPr>
              <a:t> </a:t>
            </a:r>
            <a:r>
              <a:rPr lang="el-GR" sz="2400" b="1" dirty="0" smtClean="0">
                <a:latin typeface="Comic Sans MS" pitchFamily="66" charset="0"/>
              </a:rPr>
              <a:t>Ηλίου</a:t>
            </a:r>
            <a:r>
              <a:rPr lang="en-US" sz="2400" b="1" dirty="0" smtClean="0">
                <a:latin typeface="Comic Sans MS" pitchFamily="66" charset="0"/>
              </a:rPr>
              <a:t> </a:t>
            </a:r>
            <a:r>
              <a:rPr lang="el-GR" sz="2400" dirty="0" smtClean="0">
                <a:latin typeface="Comic Sans MS" pitchFamily="66" charset="0"/>
              </a:rPr>
              <a:t>και της</a:t>
            </a:r>
            <a:r>
              <a:rPr lang="en-US" sz="2400" dirty="0" smtClean="0">
                <a:latin typeface="Comic Sans MS" pitchFamily="66" charset="0"/>
              </a:rPr>
              <a:t> </a:t>
            </a:r>
            <a:r>
              <a:rPr lang="el-GR" sz="2400" b="1" dirty="0" smtClean="0">
                <a:latin typeface="Comic Sans MS" pitchFamily="66" charset="0"/>
              </a:rPr>
              <a:t>Κλυμένης</a:t>
            </a:r>
            <a:r>
              <a:rPr lang="en-US" sz="2400" dirty="0" smtClean="0">
                <a:latin typeface="Comic Sans MS" pitchFamily="66" charset="0"/>
              </a:rPr>
              <a:t> </a:t>
            </a:r>
            <a:r>
              <a:rPr lang="el-GR" sz="2400" dirty="0" smtClean="0">
                <a:latin typeface="Comic Sans MS" pitchFamily="66" charset="0"/>
              </a:rPr>
              <a:t>. Από μικρός εκπαιδευόταν στην αρματοδρομία και έπαιζε πολύ με τον</a:t>
            </a:r>
            <a:r>
              <a:rPr lang="en-US" sz="2400" dirty="0" smtClean="0">
                <a:latin typeface="Comic Sans MS" pitchFamily="66" charset="0"/>
              </a:rPr>
              <a:t> </a:t>
            </a:r>
            <a:r>
              <a:rPr lang="el-GR" sz="2400" b="1" dirty="0" smtClean="0">
                <a:latin typeface="Comic Sans MS" pitchFamily="66" charset="0"/>
              </a:rPr>
              <a:t>Έπαφο</a:t>
            </a:r>
            <a:r>
              <a:rPr lang="el-GR" sz="2400" dirty="0" smtClean="0">
                <a:latin typeface="Comic Sans MS" pitchFamily="66" charset="0"/>
              </a:rPr>
              <a:t>. Κάποτε, σε μια παιδική τους διαμάχη, ο</a:t>
            </a:r>
            <a:r>
              <a:rPr lang="en-US" sz="2400" dirty="0" smtClean="0">
                <a:latin typeface="Comic Sans MS" pitchFamily="66" charset="0"/>
              </a:rPr>
              <a:t> </a:t>
            </a:r>
            <a:r>
              <a:rPr lang="el-GR" sz="2400" b="1" dirty="0" smtClean="0">
                <a:latin typeface="Comic Sans MS" pitchFamily="66" charset="0"/>
              </a:rPr>
              <a:t>Έπαφος</a:t>
            </a:r>
            <a:r>
              <a:rPr lang="en-US" sz="2400" dirty="0" smtClean="0">
                <a:latin typeface="Comic Sans MS" pitchFamily="66" charset="0"/>
              </a:rPr>
              <a:t> </a:t>
            </a:r>
            <a:r>
              <a:rPr lang="el-GR" sz="2400" dirty="0" smtClean="0">
                <a:latin typeface="Comic Sans MS" pitchFamily="66" charset="0"/>
              </a:rPr>
              <a:t>είπε στο</a:t>
            </a:r>
            <a:r>
              <a:rPr lang="en-US" sz="2400" dirty="0" smtClean="0">
                <a:latin typeface="Comic Sans MS" pitchFamily="66" charset="0"/>
              </a:rPr>
              <a:t> </a:t>
            </a:r>
            <a:r>
              <a:rPr lang="el-GR" sz="2400" b="1" dirty="0" smtClean="0">
                <a:latin typeface="Comic Sans MS" pitchFamily="66" charset="0"/>
              </a:rPr>
              <a:t>Φαέθοντα</a:t>
            </a:r>
            <a:r>
              <a:rPr lang="el-GR" sz="2400" dirty="0" smtClean="0">
                <a:latin typeface="Comic Sans MS" pitchFamily="66" charset="0"/>
              </a:rPr>
              <a:t>, ότι δεν ήταν πραγματικό παιδί του</a:t>
            </a:r>
            <a:r>
              <a:rPr lang="en-US" sz="2400" dirty="0" smtClean="0">
                <a:latin typeface="Comic Sans MS" pitchFamily="66" charset="0"/>
              </a:rPr>
              <a:t> </a:t>
            </a:r>
            <a:r>
              <a:rPr lang="el-GR" sz="2400" b="1" dirty="0" smtClean="0">
                <a:latin typeface="Comic Sans MS" pitchFamily="66" charset="0"/>
              </a:rPr>
              <a:t>Ήλιου</a:t>
            </a:r>
            <a:r>
              <a:rPr lang="el-GR" sz="2400" dirty="0" smtClean="0">
                <a:latin typeface="Comic Sans MS" pitchFamily="66" charset="0"/>
              </a:rPr>
              <a:t>. Ο</a:t>
            </a:r>
            <a:r>
              <a:rPr lang="en-US" sz="2400" dirty="0" smtClean="0">
                <a:latin typeface="Comic Sans MS" pitchFamily="66" charset="0"/>
              </a:rPr>
              <a:t> </a:t>
            </a:r>
            <a:r>
              <a:rPr lang="el-GR" sz="2400" b="1" dirty="0" smtClean="0">
                <a:latin typeface="Comic Sans MS" pitchFamily="66" charset="0"/>
              </a:rPr>
              <a:t>Φαέθων</a:t>
            </a:r>
            <a:r>
              <a:rPr lang="en-US" sz="2400" dirty="0" smtClean="0">
                <a:latin typeface="Comic Sans MS" pitchFamily="66" charset="0"/>
              </a:rPr>
              <a:t> </a:t>
            </a:r>
            <a:r>
              <a:rPr lang="el-GR" sz="2400" dirty="0" smtClean="0">
                <a:latin typeface="Comic Sans MS" pitchFamily="66" charset="0"/>
              </a:rPr>
              <a:t>αγανακτισμένος, πήγε στον πατέρα του να ζητήσει εξηγήσεις. </a:t>
            </a:r>
            <a:endParaRPr lang="el-GR" sz="2400" dirty="0">
              <a:latin typeface="Comic Sans MS"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50000">
              <a:srgbClr val="FFF200"/>
            </a:gs>
            <a:gs pos="72000">
              <a:srgbClr val="FF7A00"/>
            </a:gs>
            <a:gs pos="62000">
              <a:srgbClr val="FF0300"/>
            </a:gs>
            <a:gs pos="100000">
              <a:srgbClr val="4D0808"/>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5" name="4 - Εικόνα" descr="18.jpg"/>
          <p:cNvPicPr>
            <a:picLocks noChangeAspect="1"/>
          </p:cNvPicPr>
          <p:nvPr/>
        </p:nvPicPr>
        <p:blipFill>
          <a:blip r:embed="rId2" cstate="print"/>
          <a:srcRect l="2785" r="2785"/>
          <a:stretch>
            <a:fillRect/>
          </a:stretch>
        </p:blipFill>
        <p:spPr>
          <a:xfrm>
            <a:off x="0" y="0"/>
            <a:ext cx="9144000" cy="6858000"/>
          </a:xfrm>
          <a:prstGeom prst="rect">
            <a:avLst/>
          </a:prstGeom>
        </p:spPr>
      </p:pic>
      <p:sp>
        <p:nvSpPr>
          <p:cNvPr id="3" name="2 - Θέση περιεχομένου"/>
          <p:cNvSpPr>
            <a:spLocks noGrp="1"/>
          </p:cNvSpPr>
          <p:nvPr>
            <p:ph idx="1"/>
          </p:nvPr>
        </p:nvSpPr>
        <p:spPr>
          <a:xfrm>
            <a:off x="5148064" y="3068960"/>
            <a:ext cx="3995936" cy="4525963"/>
          </a:xfrm>
        </p:spPr>
        <p:txBody>
          <a:bodyPr>
            <a:normAutofit/>
          </a:bodyPr>
          <a:lstStyle/>
          <a:p>
            <a:pPr algn="ctr">
              <a:buNone/>
            </a:pPr>
            <a:r>
              <a:rPr lang="el-GR" sz="2000" dirty="0" smtClean="0">
                <a:latin typeface="Comic Sans MS" pitchFamily="66" charset="0"/>
              </a:rPr>
              <a:t>	Ο Ήλιος τον διαβεβαίωσε ότι ήταν δικό του παιδί, αλλά ο Φαέθων δεν τον πίστευε. Για να καταφέρει ο Ήλιος να τον καθησυχάσει </a:t>
            </a:r>
            <a:r>
              <a:rPr lang="en-US" sz="2000" dirty="0" smtClean="0">
                <a:latin typeface="Comic Sans MS" pitchFamily="66" charset="0"/>
              </a:rPr>
              <a:t> </a:t>
            </a:r>
            <a:r>
              <a:rPr lang="el-GR" sz="2000" dirty="0" smtClean="0">
                <a:latin typeface="Comic Sans MS" pitchFamily="66" charset="0"/>
              </a:rPr>
              <a:t>του είπε ότι μπορεί να του ζητήσει </a:t>
            </a:r>
            <a:r>
              <a:rPr lang="el-GR" sz="2000" dirty="0" err="1" smtClean="0">
                <a:latin typeface="Comic Sans MS" pitchFamily="66" charset="0"/>
              </a:rPr>
              <a:t>ό,τι</a:t>
            </a:r>
            <a:r>
              <a:rPr lang="el-GR" sz="2000" dirty="0" smtClean="0">
                <a:latin typeface="Comic Sans MS" pitchFamily="66" charset="0"/>
              </a:rPr>
              <a:t> ήθελε. Τότε ο Φαέθων ζήτησε αυτό που λαχταρούσε η καρδιά του πιο πολύ όλη του τη ζωή. Να πάρει το άρμα του πατέρα του, το άρμα του Ήλιου, για μια μέρα.</a:t>
            </a:r>
            <a:endParaRPr lang="el-GR" sz="2000" dirty="0">
              <a:latin typeface="Comic Sans MS" pitchFamily="66" charset="0"/>
            </a:endParaRPr>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62000">
              <a:srgbClr val="FFF200"/>
            </a:gs>
            <a:gs pos="45000">
              <a:srgbClr val="FF7A00"/>
            </a:gs>
            <a:gs pos="70000">
              <a:srgbClr val="FF0300"/>
            </a:gs>
            <a:gs pos="100000">
              <a:srgbClr val="4D0808"/>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4" name="3 - Εικόνα" descr="IMG_3913.jpg"/>
          <p:cNvPicPr>
            <a:picLocks noChangeAspect="1"/>
          </p:cNvPicPr>
          <p:nvPr/>
        </p:nvPicPr>
        <p:blipFill>
          <a:blip r:embed="rId2" cstate="print"/>
          <a:stretch>
            <a:fillRect/>
          </a:stretch>
        </p:blipFill>
        <p:spPr>
          <a:xfrm>
            <a:off x="0" y="0"/>
            <a:ext cx="9144000" cy="6858000"/>
          </a:xfrm>
          <a:prstGeom prst="rect">
            <a:avLst/>
          </a:prstGeom>
        </p:spPr>
      </p:pic>
      <p:sp>
        <p:nvSpPr>
          <p:cNvPr id="3" name="2 - Θέση περιεχομένου"/>
          <p:cNvSpPr>
            <a:spLocks noGrp="1"/>
          </p:cNvSpPr>
          <p:nvPr>
            <p:ph idx="1"/>
          </p:nvPr>
        </p:nvSpPr>
        <p:spPr>
          <a:xfrm>
            <a:off x="467544" y="4797152"/>
            <a:ext cx="8229600" cy="2996952"/>
          </a:xfrm>
        </p:spPr>
        <p:txBody>
          <a:bodyPr>
            <a:normAutofit/>
          </a:bodyPr>
          <a:lstStyle/>
          <a:p>
            <a:pPr algn="ctr">
              <a:buNone/>
            </a:pPr>
            <a:r>
              <a:rPr lang="el-GR" sz="2400" dirty="0" smtClean="0">
                <a:latin typeface="Comic Sans MS" pitchFamily="66" charset="0"/>
              </a:rPr>
              <a:t>	Ο Ήλιος γνώριζε πολύ καλά τους κινδύνους που έκρυβε κάτι τέτοιο. Αλλά του είχε υποσχεθεί και τώρα δεν μπορούσε να κάνει πίσω. Συμφώνησε λοιπόν και μια μέρα ο Φαέθων πήρε στα χέρια του το άρμα του Ήλιου και ξεκίνησε το ταξίδι του πάνω από τη γη.</a:t>
            </a:r>
            <a:endParaRPr lang="el-GR" sz="2400" dirty="0">
              <a:latin typeface="Comic Sans MS"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Εικόνα" descr="11.jpg"/>
          <p:cNvPicPr>
            <a:picLocks noChangeAspect="1"/>
          </p:cNvPicPr>
          <p:nvPr/>
        </p:nvPicPr>
        <p:blipFill>
          <a:blip r:embed="rId2" cstate="print"/>
          <a:srcRect l="1644" t="36350" r="15086" b="18854"/>
          <a:stretch>
            <a:fillRect/>
          </a:stretch>
        </p:blipFill>
        <p:spPr>
          <a:xfrm>
            <a:off x="0" y="0"/>
            <a:ext cx="9094938" cy="6858000"/>
          </a:xfrm>
          <a:prstGeom prst="rect">
            <a:avLst/>
          </a:prstGeom>
        </p:spPr>
      </p:pic>
      <p:sp>
        <p:nvSpPr>
          <p:cNvPr id="3" name="2 - Θέση περιεχομένου"/>
          <p:cNvSpPr>
            <a:spLocks noGrp="1"/>
          </p:cNvSpPr>
          <p:nvPr>
            <p:ph idx="1"/>
          </p:nvPr>
        </p:nvSpPr>
        <p:spPr>
          <a:xfrm>
            <a:off x="395536" y="2924944"/>
            <a:ext cx="8229600" cy="4680520"/>
          </a:xfrm>
        </p:spPr>
        <p:txBody>
          <a:bodyPr>
            <a:normAutofit/>
          </a:bodyPr>
          <a:lstStyle/>
          <a:p>
            <a:pPr algn="ctr">
              <a:buNone/>
            </a:pPr>
            <a:r>
              <a:rPr lang="el-GR" sz="2400" dirty="0" smtClean="0">
                <a:latin typeface="Comic Sans MS" pitchFamily="66" charset="0"/>
              </a:rPr>
              <a:t>	Ο Φαέθων, παρόλο που ήταν δεινός αρματοδρόμος και τον είχε συνεπάρει στην αρχή αυτή η πρωτόγνωρη εμπειρία, δεν κατάφερε να κρατήσει τον έλεγχο του άρματος του Ήλιου. Αποδείχτηκε πολύ δυσκολότερο από ότι περίμενε. Με αποτέλεσμα να πλησιάσει πολύ κοντά σε κάποια σημεία της γης και στην Αφρική να καούν τα πάντα και να δημιουργηθεί μια τεράστια έρημος και να σκουρύνει το χρώμα του δέρματος των ανθρώπων. Στους πόλους της γης απομάκρυνε το άρμα του Ήλιου τόσο πολύ που πάγωσαν τα πάντα.</a:t>
            </a:r>
            <a:endParaRPr lang="el-GR" sz="2400" dirty="0">
              <a:latin typeface="Comic Sans MS" pitchFamily="66" charset="0"/>
            </a:endParaRPr>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IMG_3919.JPG"/>
          <p:cNvPicPr>
            <a:picLocks noChangeAspect="1"/>
          </p:cNvPicPr>
          <p:nvPr/>
        </p:nvPicPr>
        <p:blipFill>
          <a:blip r:embed="rId2" cstate="print"/>
          <a:stretch>
            <a:fillRect/>
          </a:stretch>
        </p:blipFill>
        <p:spPr>
          <a:xfrm>
            <a:off x="0" y="0"/>
            <a:ext cx="9180512" cy="6885384"/>
          </a:xfrm>
          <a:prstGeom prst="rect">
            <a:avLst/>
          </a:prstGeom>
        </p:spPr>
      </p:pic>
      <p:sp>
        <p:nvSpPr>
          <p:cNvPr id="3" name="2 - Θέση περιεχομένου"/>
          <p:cNvSpPr>
            <a:spLocks noGrp="1"/>
          </p:cNvSpPr>
          <p:nvPr>
            <p:ph idx="1"/>
          </p:nvPr>
        </p:nvSpPr>
        <p:spPr>
          <a:xfrm>
            <a:off x="0" y="0"/>
            <a:ext cx="5652120" cy="3384376"/>
          </a:xfrm>
        </p:spPr>
        <p:txBody>
          <a:bodyPr>
            <a:noAutofit/>
          </a:bodyPr>
          <a:lstStyle/>
          <a:p>
            <a:pPr algn="ctr">
              <a:buNone/>
            </a:pPr>
            <a:r>
              <a:rPr lang="en-US" sz="2400" dirty="0" smtClean="0">
                <a:latin typeface="Comic Sans MS" pitchFamily="66" charset="0"/>
              </a:rPr>
              <a:t>	</a:t>
            </a:r>
            <a:r>
              <a:rPr lang="el-GR" sz="2400" dirty="0" smtClean="0">
                <a:latin typeface="Comic Sans MS" pitchFamily="66" charset="0"/>
              </a:rPr>
              <a:t>Οι θεοί ανησύχησαν ότι αν συνεχίσει έτσι ο Φαέθων θα καταστρέψει τη γη και ζήτησαν από τον Δία να παρέμβει και να κάνει κάτι. Έτσι και ο Δίας έριξε έναν κεραυνό διακόπτοντας την πτήση του Φαέθοντα και σκοτώνοντάς τον.</a:t>
            </a:r>
            <a:r>
              <a:rPr lang="en-US" sz="2400" dirty="0" smtClean="0">
                <a:latin typeface="Comic Sans MS" pitchFamily="66" charset="0"/>
              </a:rPr>
              <a:t> </a:t>
            </a:r>
            <a:r>
              <a:rPr lang="el-GR" sz="2400" dirty="0" smtClean="0">
                <a:latin typeface="Comic Sans MS" pitchFamily="66" charset="0"/>
              </a:rPr>
              <a:t>Το σώμα του έπεσε από τον ουρανό στη γη σαν φλεγόμενος κομήτης.</a:t>
            </a:r>
            <a:endParaRPr lang="el-GR" sz="2400" dirty="0">
              <a:latin typeface="Comic Sans MS"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Εικόνα" descr="13.jpg"/>
          <p:cNvPicPr>
            <a:picLocks noChangeAspect="1"/>
          </p:cNvPicPr>
          <p:nvPr/>
        </p:nvPicPr>
        <p:blipFill>
          <a:blip r:embed="rId2" cstate="print"/>
          <a:srcRect t="1432" r="6239"/>
          <a:stretch>
            <a:fillRect/>
          </a:stretch>
        </p:blipFill>
        <p:spPr>
          <a:xfrm>
            <a:off x="-36512" y="-27384"/>
            <a:ext cx="9180513" cy="6885384"/>
          </a:xfrm>
          <a:prstGeom prst="rect">
            <a:avLst/>
          </a:prstGeom>
        </p:spPr>
      </p:pic>
      <p:sp>
        <p:nvSpPr>
          <p:cNvPr id="3" name="2 - Θέση περιεχομένου"/>
          <p:cNvSpPr>
            <a:spLocks noGrp="1"/>
          </p:cNvSpPr>
          <p:nvPr>
            <p:ph idx="1"/>
          </p:nvPr>
        </p:nvSpPr>
        <p:spPr>
          <a:xfrm>
            <a:off x="3866728" y="0"/>
            <a:ext cx="5277272" cy="3805883"/>
          </a:xfrm>
        </p:spPr>
        <p:txBody>
          <a:bodyPr>
            <a:normAutofit/>
          </a:bodyPr>
          <a:lstStyle/>
          <a:p>
            <a:pPr algn="ctr">
              <a:buNone/>
            </a:pPr>
            <a:r>
              <a:rPr lang="el-GR" sz="2400" dirty="0" smtClean="0">
                <a:latin typeface="Comic Sans MS" pitchFamily="66" charset="0"/>
              </a:rPr>
              <a:t>	Οι έξι κόρες του Ήλιου, οι Ηλιάδες, ήταν απαρηγόρητες μετά από το χαμό του αδελφού τους του Φαέθοντα. Έκλαιγαν χωρίς σταματημό για έξι μήνες, μέχρι που η θεά Αθηνά τις λυπήθηκε και τις μεταμόρφωσε σε λεύκες.</a:t>
            </a:r>
            <a:endParaRPr lang="el-GR" sz="2400" dirty="0">
              <a:latin typeface="Comic Sans MS" pitchFamily="66" charset="0"/>
            </a:endParaRP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dirty="0"/>
          </a:p>
        </p:txBody>
      </p:sp>
      <p:sp>
        <p:nvSpPr>
          <p:cNvPr id="3" name="2 - Θέση περιεχομένου"/>
          <p:cNvSpPr>
            <a:spLocks noGrp="1"/>
          </p:cNvSpPr>
          <p:nvPr>
            <p:ph idx="1"/>
          </p:nvPr>
        </p:nvSpPr>
        <p:spPr/>
        <p:txBody>
          <a:bodyPr/>
          <a:lstStyle/>
          <a:p>
            <a:endParaRPr lang="el-GR"/>
          </a:p>
        </p:txBody>
      </p:sp>
      <p:pic>
        <p:nvPicPr>
          <p:cNvPr id="4" name="3 - Εικόνα" descr="1.jpg"/>
          <p:cNvPicPr>
            <a:picLocks noChangeAspect="1"/>
          </p:cNvPicPr>
          <p:nvPr/>
        </p:nvPicPr>
        <p:blipFill>
          <a:blip r:embed="rId2" cstate="print"/>
          <a:srcRect l="1864" r="3178"/>
          <a:stretch>
            <a:fillRect/>
          </a:stretch>
        </p:blipFill>
        <p:spPr>
          <a:xfrm>
            <a:off x="-36512" y="0"/>
            <a:ext cx="9180512" cy="6885384"/>
          </a:xfrm>
          <a:prstGeom prst="rect">
            <a:avLst/>
          </a:prstGeom>
        </p:spPr>
      </p:pic>
      <p:sp>
        <p:nvSpPr>
          <p:cNvPr id="5" name="4 - TextBox"/>
          <p:cNvSpPr txBox="1"/>
          <p:nvPr/>
        </p:nvSpPr>
        <p:spPr>
          <a:xfrm>
            <a:off x="1979712" y="5288340"/>
            <a:ext cx="5760640" cy="1569660"/>
          </a:xfrm>
          <a:prstGeom prst="rect">
            <a:avLst/>
          </a:prstGeom>
          <a:noFill/>
        </p:spPr>
        <p:txBody>
          <a:bodyPr wrap="square" rtlCol="0">
            <a:spAutoFit/>
          </a:bodyPr>
          <a:lstStyle/>
          <a:p>
            <a:pPr algn="ctr"/>
            <a:r>
              <a:rPr lang="el-GR" sz="2400" dirty="0" smtClean="0">
                <a:latin typeface="Comic Sans MS" pitchFamily="66" charset="0"/>
              </a:rPr>
              <a:t> Τα δάκρυά τους έγιναν κεχριμπάρι, το οποίο μέχρι και σήμερα χρησιμοποιείται για να κατασκευάσουν οι άνθρωποι κοσμήματα και κομπολόγια. </a:t>
            </a:r>
            <a:endParaRPr lang="el-GR" sz="2400" dirty="0">
              <a:latin typeface="Comic Sans MS" pitchFamily="66" charset="0"/>
            </a:endParaRP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67544" y="980728"/>
            <a:ext cx="3816424" cy="3429000"/>
          </a:xfrm>
        </p:spPr>
        <p:txBody>
          <a:bodyPr/>
          <a:lstStyle/>
          <a:p>
            <a:r>
              <a:rPr lang="el-GR" dirty="0" smtClean="0">
                <a:latin typeface="Comic Sans MS" pitchFamily="66" charset="0"/>
              </a:rPr>
              <a:t>Το κουτί της Πανδώρας</a:t>
            </a:r>
            <a:endParaRPr lang="el-GR" dirty="0">
              <a:latin typeface="Comic Sans MS" pitchFamily="66" charset="0"/>
            </a:endParaRPr>
          </a:p>
        </p:txBody>
      </p:sp>
      <p:sp>
        <p:nvSpPr>
          <p:cNvPr id="3" name="2 - Υπότιτλος"/>
          <p:cNvSpPr>
            <a:spLocks noGrp="1"/>
          </p:cNvSpPr>
          <p:nvPr>
            <p:ph type="subTitle" idx="1"/>
          </p:nvPr>
        </p:nvSpPr>
        <p:spPr>
          <a:xfrm>
            <a:off x="179512" y="3789040"/>
            <a:ext cx="4464496" cy="1752600"/>
          </a:xfrm>
        </p:spPr>
        <p:txBody>
          <a:bodyPr/>
          <a:lstStyle/>
          <a:p>
            <a:r>
              <a:rPr lang="el-GR" dirty="0" smtClean="0">
                <a:solidFill>
                  <a:srgbClr val="0070C0"/>
                </a:solidFill>
                <a:latin typeface="Comic Sans MS" pitchFamily="66" charset="0"/>
              </a:rPr>
              <a:t>Από τους μαθητές του Ε’2</a:t>
            </a:r>
            <a:endParaRPr lang="el-GR" dirty="0">
              <a:solidFill>
                <a:srgbClr val="0070C0"/>
              </a:solidFill>
              <a:latin typeface="Comic Sans MS" pitchFamily="66" charset="0"/>
            </a:endParaRPr>
          </a:p>
        </p:txBody>
      </p:sp>
      <p:pic>
        <p:nvPicPr>
          <p:cNvPr id="4" name="3 - Εικόνα" descr="Τζον Γουίλιαμ Γουότερχαουζ.jpg"/>
          <p:cNvPicPr>
            <a:picLocks noChangeAspect="1"/>
          </p:cNvPicPr>
          <p:nvPr/>
        </p:nvPicPr>
        <p:blipFill>
          <a:blip r:embed="rId3" cstate="print"/>
          <a:stretch>
            <a:fillRect/>
          </a:stretch>
        </p:blipFill>
        <p:spPr>
          <a:xfrm>
            <a:off x="5251312" y="0"/>
            <a:ext cx="3892688" cy="6858000"/>
          </a:xfrm>
          <a:prstGeom prst="rect">
            <a:avLst/>
          </a:prstGeom>
        </p:spPr>
      </p:pic>
      <p:sp>
        <p:nvSpPr>
          <p:cNvPr id="5" name="4 - TextBox"/>
          <p:cNvSpPr txBox="1"/>
          <p:nvPr/>
        </p:nvSpPr>
        <p:spPr>
          <a:xfrm>
            <a:off x="1691680" y="6211669"/>
            <a:ext cx="3600400" cy="646331"/>
          </a:xfrm>
          <a:prstGeom prst="rect">
            <a:avLst/>
          </a:prstGeom>
          <a:noFill/>
        </p:spPr>
        <p:txBody>
          <a:bodyPr wrap="square" rtlCol="0">
            <a:spAutoFit/>
          </a:bodyPr>
          <a:lstStyle/>
          <a:p>
            <a:pPr algn="r"/>
            <a:r>
              <a:rPr lang="el-GR" dirty="0" smtClean="0">
                <a:latin typeface="Comic Sans MS" pitchFamily="66" charset="0"/>
              </a:rPr>
              <a:t>Πανδώρα, </a:t>
            </a:r>
            <a:br>
              <a:rPr lang="el-GR" dirty="0" smtClean="0">
                <a:latin typeface="Comic Sans MS" pitchFamily="66" charset="0"/>
              </a:rPr>
            </a:br>
            <a:r>
              <a:rPr lang="el-GR" dirty="0" smtClean="0">
                <a:latin typeface="Comic Sans MS" pitchFamily="66" charset="0"/>
              </a:rPr>
              <a:t>του Τζον Γουίλιαμ </a:t>
            </a:r>
            <a:r>
              <a:rPr lang="el-GR" dirty="0" err="1" smtClean="0">
                <a:latin typeface="Comic Sans MS" pitchFamily="66" charset="0"/>
              </a:rPr>
              <a:t>Γουότερχαουζ</a:t>
            </a:r>
            <a:endParaRPr lang="el-GR" dirty="0">
              <a:latin typeface="Comic Sans MS" pitchFamily="66" charset="0"/>
            </a:endParaRP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4" name="3 - Εικόνα" descr="5.jpg"/>
          <p:cNvPicPr>
            <a:picLocks noChangeAspect="1"/>
          </p:cNvPicPr>
          <p:nvPr/>
        </p:nvPicPr>
        <p:blipFill>
          <a:blip r:embed="rId2" cstate="print"/>
          <a:srcRect l="14264" r="33938" b="27950"/>
          <a:stretch>
            <a:fillRect/>
          </a:stretch>
        </p:blipFill>
        <p:spPr>
          <a:xfrm>
            <a:off x="611560" y="404664"/>
            <a:ext cx="3096344" cy="604744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2 - Θέση περιεχομένου"/>
          <p:cNvSpPr>
            <a:spLocks noGrp="1"/>
          </p:cNvSpPr>
          <p:nvPr>
            <p:ph idx="1"/>
          </p:nvPr>
        </p:nvSpPr>
        <p:spPr>
          <a:xfrm>
            <a:off x="3635896" y="260648"/>
            <a:ext cx="5277272" cy="6298779"/>
          </a:xfrm>
        </p:spPr>
        <p:txBody>
          <a:bodyPr>
            <a:normAutofit fontScale="85000" lnSpcReduction="20000"/>
          </a:bodyPr>
          <a:lstStyle/>
          <a:p>
            <a:pPr algn="ctr">
              <a:buNone/>
            </a:pPr>
            <a:r>
              <a:rPr lang="el-GR" dirty="0" smtClean="0"/>
              <a:t>	</a:t>
            </a:r>
            <a:r>
              <a:rPr lang="en-US" dirty="0" smtClean="0">
                <a:latin typeface="Comic Sans MS" pitchFamily="66" charset="0"/>
              </a:rPr>
              <a:t>O </a:t>
            </a:r>
            <a:r>
              <a:rPr lang="el-GR" dirty="0" smtClean="0">
                <a:latin typeface="Comic Sans MS" pitchFamily="66" charset="0"/>
              </a:rPr>
              <a:t>θεός Δίας διέταξε τον Ήφαιστο να φτιάξει από νερό και χώμα μια γυναίκα και να της χαρίσει την ομορφιά των θεών και την εικόνα και την ομιλία των ανθρώπων. Ο Ήφαιστος την έπλασε και οι Χάριτες, η Αθηνά και οι υπόλοιποι θεοί της έδωσαν  γοητεία, χάρη και ένα σωρό άλλα πολύτιμα δώρα. Ο Ερμής όμως της έδωσε την πονηριά, την τέχνη του ψεύδους και τον άστατο χαρακτήρα. Λόγω όλων αυτών των δώρων που της χάρισαν οι θεοί, της έδωσαν το όνομα Πανδώρα.</a:t>
            </a:r>
            <a:endParaRPr lang="el-GR" dirty="0">
              <a:latin typeface="Comic Sans MS"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Εικόνα" descr="8.jpg"/>
          <p:cNvPicPr>
            <a:picLocks noChangeAspect="1"/>
          </p:cNvPicPr>
          <p:nvPr/>
        </p:nvPicPr>
        <p:blipFill>
          <a:blip r:embed="rId2" cstate="print"/>
          <a:srcRect t="5771" r="7565"/>
          <a:stretch>
            <a:fillRect/>
          </a:stretch>
        </p:blipFill>
        <p:spPr>
          <a:xfrm>
            <a:off x="0" y="0"/>
            <a:ext cx="9468544" cy="6874214"/>
          </a:xfrm>
          <a:prstGeom prst="rect">
            <a:avLst/>
          </a:prstGeom>
        </p:spPr>
      </p:pic>
      <p:sp>
        <p:nvSpPr>
          <p:cNvPr id="3" name="2 - Θέση περιεχομένου"/>
          <p:cNvSpPr>
            <a:spLocks noGrp="1"/>
          </p:cNvSpPr>
          <p:nvPr>
            <p:ph idx="1"/>
          </p:nvPr>
        </p:nvSpPr>
        <p:spPr>
          <a:xfrm>
            <a:off x="3995936" y="1600200"/>
            <a:ext cx="4690864" cy="4525963"/>
          </a:xfrm>
        </p:spPr>
        <p:txBody>
          <a:bodyPr>
            <a:normAutofit/>
          </a:bodyPr>
          <a:lstStyle/>
          <a:p>
            <a:pPr algn="ctr">
              <a:buNone/>
            </a:pPr>
            <a:r>
              <a:rPr lang="el-GR" sz="2400" dirty="0" smtClean="0">
                <a:latin typeface="Comic Sans MS" pitchFamily="66" charset="0"/>
              </a:rPr>
              <a:t>	Ο Δίας τη χάρισε στον Επιμηθέα, ο οποίος και δέχτηκε να την παντρευτεί, παρ’ όλες τις συμβουλές του αδερφού του, ότι έπρεπε να είναι επιφυλακτικός και να αναλογιστεί τις πραγματικές προθέσεις του Δία. Έτσι κατέβηκε η Πανδώρα στη γη, όπου ζούσαν οι άνθρωποι ευτυχισμένοι, χωρίς αρρώστιες και βάσανα.</a:t>
            </a:r>
            <a:endParaRPr lang="el-GR" sz="2400" dirty="0">
              <a:latin typeface="Comic Sans MS"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7.jpg"/>
          <p:cNvPicPr>
            <a:picLocks noChangeAspect="1"/>
          </p:cNvPicPr>
          <p:nvPr/>
        </p:nvPicPr>
        <p:blipFill>
          <a:blip r:embed="rId2" cstate="print"/>
          <a:srcRect l="5175"/>
          <a:stretch>
            <a:fillRect/>
          </a:stretch>
        </p:blipFill>
        <p:spPr>
          <a:xfrm>
            <a:off x="0" y="0"/>
            <a:ext cx="9144000" cy="6858000"/>
          </a:xfrm>
          <a:prstGeom prst="rect">
            <a:avLst/>
          </a:prstGeom>
        </p:spPr>
      </p:pic>
      <p:sp>
        <p:nvSpPr>
          <p:cNvPr id="3" name="2 - Θέση περιεχομένου"/>
          <p:cNvSpPr>
            <a:spLocks noGrp="1"/>
          </p:cNvSpPr>
          <p:nvPr>
            <p:ph idx="1"/>
          </p:nvPr>
        </p:nvSpPr>
        <p:spPr>
          <a:xfrm>
            <a:off x="467544" y="4595018"/>
            <a:ext cx="8229600" cy="4525963"/>
          </a:xfrm>
        </p:spPr>
        <p:txBody>
          <a:bodyPr/>
          <a:lstStyle/>
          <a:p>
            <a:pPr algn="ctr">
              <a:buNone/>
            </a:pPr>
            <a:r>
              <a:rPr lang="el-GR" dirty="0" smtClean="0"/>
              <a:t>	</a:t>
            </a:r>
            <a:r>
              <a:rPr lang="el-GR" sz="2400" dirty="0" smtClean="0">
                <a:latin typeface="Comic Sans MS" pitchFamily="66" charset="0"/>
              </a:rPr>
              <a:t>Μαζί της είχε ένα κουτί που της είχε δώσει ο Δίας. Της είχε πει ότι θα έπρεπε να το φυλάξει για πάντα, αλλά δε θα έπρεπε να το ανοίξει ποτέ. Στην αρχή η Πανδώρα υπάκουσε στα λόγια του Δία και δεν έκανε καμία προσπάθεια να το ανοίξει.</a:t>
            </a:r>
            <a:endParaRPr lang="el-GR" sz="2400" dirty="0">
              <a:latin typeface="Comic Sans MS"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6.jpg"/>
          <p:cNvPicPr>
            <a:picLocks noChangeAspect="1"/>
          </p:cNvPicPr>
          <p:nvPr/>
        </p:nvPicPr>
        <p:blipFill>
          <a:blip r:embed="rId2" cstate="print"/>
          <a:srcRect l="3908" t="9300" r="9517"/>
          <a:stretch>
            <a:fillRect/>
          </a:stretch>
        </p:blipFill>
        <p:spPr>
          <a:xfrm>
            <a:off x="0" y="0"/>
            <a:ext cx="9144000" cy="6858000"/>
          </a:xfrm>
          <a:prstGeom prst="rect">
            <a:avLst/>
          </a:prstGeom>
        </p:spPr>
      </p:pic>
      <p:sp>
        <p:nvSpPr>
          <p:cNvPr id="3" name="2 - Θέση περιεχομένου"/>
          <p:cNvSpPr>
            <a:spLocks noGrp="1"/>
          </p:cNvSpPr>
          <p:nvPr>
            <p:ph idx="1"/>
          </p:nvPr>
        </p:nvSpPr>
        <p:spPr>
          <a:xfrm>
            <a:off x="251520" y="4595018"/>
            <a:ext cx="8676456" cy="4525963"/>
          </a:xfrm>
        </p:spPr>
        <p:txBody>
          <a:bodyPr/>
          <a:lstStyle/>
          <a:p>
            <a:pPr algn="ctr">
              <a:buNone/>
            </a:pPr>
            <a:r>
              <a:rPr lang="el-GR" dirty="0" smtClean="0"/>
              <a:t>	</a:t>
            </a:r>
            <a:r>
              <a:rPr lang="el-GR" sz="2400" dirty="0" smtClean="0">
                <a:latin typeface="Comic Sans MS" pitchFamily="66" charset="0"/>
              </a:rPr>
              <a:t>Όμως όσο περνούσε ο καιρός η περιέργειά της μεγάλωνε και έμπαινε στον πειρασμό να ανοίξει το κουτί για να δει τι κρύβει μέσα. Μέχρι που μια μέρα αποφάσισε να ρίξει μια κρυφή ματιά στο περιεχόμενο του κουτιού και να ικανοποιήσει την περιέργειά της</a:t>
            </a:r>
            <a:r>
              <a:rPr lang="el-GR" dirty="0" smtClean="0"/>
              <a:t>.</a:t>
            </a:r>
            <a:endParaRPr lang="el-GR" dirty="0"/>
          </a:p>
        </p:txBody>
      </p:sp>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 Εικόνα" descr="αραχνη 013.jpg"/>
          <p:cNvPicPr>
            <a:picLocks noChangeAspect="1"/>
          </p:cNvPicPr>
          <p:nvPr/>
        </p:nvPicPr>
        <p:blipFill>
          <a:blip r:embed="rId2" cstate="print"/>
          <a:srcRect l="1637" t="10177" r="14946"/>
          <a:stretch>
            <a:fillRect/>
          </a:stretch>
        </p:blipFill>
        <p:spPr>
          <a:xfrm>
            <a:off x="0" y="0"/>
            <a:ext cx="9145016" cy="6858000"/>
          </a:xfrm>
          <a:prstGeom prst="rect">
            <a:avLst/>
          </a:prstGeom>
        </p:spPr>
      </p:pic>
      <p:sp>
        <p:nvSpPr>
          <p:cNvPr id="3" name="2 - Θέση περιεχομένου"/>
          <p:cNvSpPr>
            <a:spLocks noGrp="1"/>
          </p:cNvSpPr>
          <p:nvPr>
            <p:ph idx="1"/>
          </p:nvPr>
        </p:nvSpPr>
        <p:spPr>
          <a:xfrm>
            <a:off x="467544" y="3789040"/>
            <a:ext cx="8229600" cy="3949899"/>
          </a:xfrm>
        </p:spPr>
        <p:txBody>
          <a:bodyPr>
            <a:normAutofit/>
          </a:bodyPr>
          <a:lstStyle/>
          <a:p>
            <a:pPr algn="ctr">
              <a:buNone/>
            </a:pPr>
            <a:r>
              <a:rPr lang="el-GR" sz="2600" dirty="0" smtClean="0">
                <a:latin typeface="Comic Sans MS" pitchFamily="66" charset="0"/>
              </a:rPr>
              <a:t>	Άνοιξε λοιπόν το κουτί και τότε ξεχύθηκαν στον κόσμο όλες οι αρρώστιες, οι συμφορές και τα βάσανα. Συνειδητοποιώντας η Πανδώρα τι είχε κάνει βιάστηκε να κλείσει το σκέπασμα του κουτιού με την ελπίδα να διορθώσει το λάθος της. Αλλά το κακό είχε ήδη γίνει και το μόνο που απέμεινε μέσα στο κουτί ήταν η ελπίδα.</a:t>
            </a:r>
            <a:endParaRPr lang="el-GR" sz="2600" dirty="0">
              <a:latin typeface="Comic Sans MS"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42910" y="285728"/>
            <a:ext cx="7772400" cy="1470025"/>
          </a:xfrm>
        </p:spPr>
        <p:txBody>
          <a:bodyPr/>
          <a:lstStyle/>
          <a:p>
            <a:r>
              <a:rPr lang="el-GR" dirty="0" smtClean="0">
                <a:solidFill>
                  <a:schemeClr val="bg1"/>
                </a:solidFill>
                <a:latin typeface="Comic Sans MS" pitchFamily="66" charset="0"/>
              </a:rPr>
              <a:t>Ο Μύθος της αράχνης</a:t>
            </a:r>
            <a:endParaRPr lang="el-GR" dirty="0">
              <a:solidFill>
                <a:schemeClr val="bg1"/>
              </a:solidFill>
              <a:latin typeface="Comic Sans MS" pitchFamily="66" charset="0"/>
            </a:endParaRPr>
          </a:p>
        </p:txBody>
      </p:sp>
      <p:sp>
        <p:nvSpPr>
          <p:cNvPr id="3" name="2 - Υπότιτλος"/>
          <p:cNvSpPr>
            <a:spLocks noGrp="1"/>
          </p:cNvSpPr>
          <p:nvPr>
            <p:ph type="subTitle" idx="1"/>
          </p:nvPr>
        </p:nvSpPr>
        <p:spPr>
          <a:xfrm>
            <a:off x="1357290" y="1357298"/>
            <a:ext cx="6400800" cy="1752600"/>
          </a:xfrm>
        </p:spPr>
        <p:txBody>
          <a:bodyPr/>
          <a:lstStyle/>
          <a:p>
            <a:r>
              <a:rPr lang="el-GR" dirty="0" smtClean="0">
                <a:solidFill>
                  <a:schemeClr val="bg1"/>
                </a:solidFill>
                <a:latin typeface="Comic Sans MS" pitchFamily="66" charset="0"/>
              </a:rPr>
              <a:t>Από τους μαθητές του Ε’3</a:t>
            </a:r>
            <a:endParaRPr lang="el-GR" dirty="0">
              <a:solidFill>
                <a:schemeClr val="bg1"/>
              </a:solidFill>
              <a:latin typeface="Comic Sans MS" pitchFamily="66" charset="0"/>
            </a:endParaRPr>
          </a:p>
        </p:txBody>
      </p:sp>
      <p:sp>
        <p:nvSpPr>
          <p:cNvPr id="4" name="3 - TextBox"/>
          <p:cNvSpPr txBox="1"/>
          <p:nvPr/>
        </p:nvSpPr>
        <p:spPr>
          <a:xfrm>
            <a:off x="5993888" y="5996226"/>
            <a:ext cx="3150112" cy="861774"/>
          </a:xfrm>
          <a:prstGeom prst="rect">
            <a:avLst/>
          </a:prstGeom>
          <a:noFill/>
        </p:spPr>
        <p:txBody>
          <a:bodyPr wrap="square" rtlCol="0">
            <a:spAutoFit/>
          </a:bodyPr>
          <a:lstStyle/>
          <a:p>
            <a:r>
              <a:rPr lang="el-GR" sz="1600" dirty="0" smtClean="0">
                <a:solidFill>
                  <a:schemeClr val="bg1"/>
                </a:solidFill>
                <a:latin typeface="Comic Sans MS" pitchFamily="66" charset="0"/>
              </a:rPr>
              <a:t>Οι Υφάντρες, </a:t>
            </a:r>
            <a:r>
              <a:rPr lang="en-US" sz="1600" dirty="0" smtClean="0">
                <a:solidFill>
                  <a:schemeClr val="bg1"/>
                </a:solidFill>
                <a:latin typeface="Comic Sans MS" pitchFamily="66" charset="0"/>
              </a:rPr>
              <a:t>Diego Velazquez</a:t>
            </a:r>
          </a:p>
          <a:p>
            <a:r>
              <a:rPr lang="el-GR" sz="1600" dirty="0" smtClean="0">
                <a:solidFill>
                  <a:schemeClr val="bg1"/>
                </a:solidFill>
                <a:latin typeface="Comic Sans MS" pitchFamily="66" charset="0"/>
              </a:rPr>
              <a:t>Μουσείο Πράδο, Μαδρίτη</a:t>
            </a:r>
            <a:endParaRPr lang="en-US" sz="1600" dirty="0" smtClean="0">
              <a:solidFill>
                <a:schemeClr val="bg1"/>
              </a:solidFill>
              <a:latin typeface="Comic Sans MS" pitchFamily="66" charset="0"/>
            </a:endParaRPr>
          </a:p>
          <a:p>
            <a:endParaRPr lang="el-GR" dirty="0">
              <a:solidFill>
                <a:schemeClr val="bg1"/>
              </a:solidFill>
            </a:endParaRPr>
          </a:p>
        </p:txBody>
      </p:sp>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 Εικόνα" descr="αραχνη 001.jpg"/>
          <p:cNvPicPr>
            <a:picLocks noChangeAspect="1"/>
          </p:cNvPicPr>
          <p:nvPr/>
        </p:nvPicPr>
        <p:blipFill>
          <a:blip r:embed="rId2" cstate="print">
            <a:clrChange>
              <a:clrFrom>
                <a:srgbClr val="FFFFFF"/>
              </a:clrFrom>
              <a:clrTo>
                <a:srgbClr val="FFFFFF">
                  <a:alpha val="0"/>
                </a:srgbClr>
              </a:clrTo>
            </a:clrChange>
          </a:blip>
          <a:srcRect l="18940" t="7633" r="11707" b="5219"/>
          <a:stretch>
            <a:fillRect/>
          </a:stretch>
        </p:blipFill>
        <p:spPr>
          <a:xfrm rot="16200000">
            <a:off x="5703307" y="2801749"/>
            <a:ext cx="2633932" cy="4752530"/>
          </a:xfrm>
          <a:prstGeom prst="rect">
            <a:avLst/>
          </a:prstGeom>
        </p:spPr>
      </p:pic>
      <p:sp>
        <p:nvSpPr>
          <p:cNvPr id="3" name="2 - Θέση περιεχομένου"/>
          <p:cNvSpPr>
            <a:spLocks noGrp="1"/>
          </p:cNvSpPr>
          <p:nvPr>
            <p:ph idx="1"/>
          </p:nvPr>
        </p:nvSpPr>
        <p:spPr>
          <a:xfrm>
            <a:off x="4644008" y="620688"/>
            <a:ext cx="3970784" cy="5793507"/>
          </a:xfrm>
        </p:spPr>
        <p:txBody>
          <a:bodyPr>
            <a:normAutofit fontScale="92500" lnSpcReduction="20000"/>
          </a:bodyPr>
          <a:lstStyle/>
          <a:p>
            <a:pPr algn="ctr">
              <a:buNone/>
            </a:pPr>
            <a:r>
              <a:rPr lang="el-GR" sz="2800" dirty="0" smtClean="0"/>
              <a:t>	</a:t>
            </a:r>
            <a:r>
              <a:rPr lang="el-GR" sz="2800" dirty="0" smtClean="0">
                <a:latin typeface="Comic Sans MS" pitchFamily="66" charset="0"/>
              </a:rPr>
              <a:t>Ζούσε κάποτε στην αρχαία Ελλάδα μια πολύ όμορφη κοπέλα που την έλεγαν Αράχνη. Η Αράχνη ήταν ξακουστή για τα υφαντά της. Ακόμη και οι νύμφες την επισκεπτόντουσαν για να θαυμάσουν τα υπέροχα έργα της. Έλεγαν ότι της είχε διδάξει την τέχνη η θεά Αθηνά, η θεά της σοφίας και προστάτιδα των τεχνών…</a:t>
            </a:r>
            <a:endParaRPr lang="el-GR" sz="2800" dirty="0">
              <a:latin typeface="Comic Sans MS" pitchFamily="66" charset="0"/>
            </a:endParaRPr>
          </a:p>
        </p:txBody>
      </p:sp>
      <p:pic>
        <p:nvPicPr>
          <p:cNvPr id="4" name="3 - Εικόνα" descr="αραχνη1.jpg"/>
          <p:cNvPicPr>
            <a:picLocks noChangeAspect="1"/>
          </p:cNvPicPr>
          <p:nvPr/>
        </p:nvPicPr>
        <p:blipFill>
          <a:blip r:embed="rId3" cstate="print"/>
          <a:srcRect r="2441" b="2364"/>
          <a:stretch>
            <a:fillRect/>
          </a:stretch>
        </p:blipFill>
        <p:spPr>
          <a:xfrm>
            <a:off x="-1" y="0"/>
            <a:ext cx="4772307" cy="6858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8 - Εικόνα" descr="αραχνη 005.jpg"/>
          <p:cNvPicPr>
            <a:picLocks noChangeAspect="1"/>
          </p:cNvPicPr>
          <p:nvPr/>
        </p:nvPicPr>
        <p:blipFill>
          <a:blip r:embed="rId2" cstate="print"/>
          <a:srcRect r="4247" b="5901"/>
          <a:stretch>
            <a:fillRect/>
          </a:stretch>
        </p:blipFill>
        <p:spPr>
          <a:xfrm>
            <a:off x="4716016" y="476672"/>
            <a:ext cx="3776193" cy="532859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3 - Εικόνα" descr="αραχνη 002.jpg"/>
          <p:cNvPicPr>
            <a:picLocks noChangeAspect="1"/>
          </p:cNvPicPr>
          <p:nvPr/>
        </p:nvPicPr>
        <p:blipFill>
          <a:blip r:embed="rId3" cstate="print"/>
          <a:stretch>
            <a:fillRect/>
          </a:stretch>
        </p:blipFill>
        <p:spPr>
          <a:xfrm rot="16909933">
            <a:off x="3740125" y="3324014"/>
            <a:ext cx="2464811" cy="353921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2 - Θέση περιεχομένου"/>
          <p:cNvSpPr>
            <a:spLocks noGrp="1"/>
          </p:cNvSpPr>
          <p:nvPr>
            <p:ph idx="1"/>
          </p:nvPr>
        </p:nvSpPr>
        <p:spPr>
          <a:xfrm>
            <a:off x="0" y="0"/>
            <a:ext cx="4067944" cy="6858000"/>
          </a:xfrm>
        </p:spPr>
        <p:txBody>
          <a:bodyPr>
            <a:normAutofit/>
          </a:bodyPr>
          <a:lstStyle/>
          <a:p>
            <a:pPr algn="ctr">
              <a:buNone/>
            </a:pPr>
            <a:r>
              <a:rPr lang="el-GR" sz="2600" dirty="0" smtClean="0">
                <a:latin typeface="Comic Sans MS" pitchFamily="66" charset="0"/>
              </a:rPr>
              <a:t>	Αλλά η ίδια το αρνιόταν και με υπερηφάνεια έλεγε ότι δεν της έχει διδάξει κανείς και ότι τα υφαντά της είναι τα καλύτερα, καλύτερα ακόμη και από αυτά της θεάς Αθηνάς. </a:t>
            </a:r>
            <a:r>
              <a:rPr lang="el-GR" sz="2600" dirty="0">
                <a:latin typeface="Comic Sans MS" pitchFamily="66" charset="0"/>
              </a:rPr>
              <a:t>Σ</a:t>
            </a:r>
            <a:r>
              <a:rPr lang="el-GR" sz="2600" dirty="0" smtClean="0">
                <a:latin typeface="Comic Sans MS" pitchFamily="66" charset="0"/>
              </a:rPr>
              <a:t>ε μια στιγμή έπαρσης </a:t>
            </a:r>
            <a:r>
              <a:rPr lang="el-GR" sz="2600" dirty="0">
                <a:latin typeface="Comic Sans MS" pitchFamily="66" charset="0"/>
              </a:rPr>
              <a:t>τ</a:t>
            </a:r>
            <a:r>
              <a:rPr lang="el-GR" sz="2600" dirty="0" smtClean="0">
                <a:latin typeface="Comic Sans MS" pitchFamily="66" charset="0"/>
              </a:rPr>
              <a:t>όλμησε ακόμη και να προκαλέσει τη θεά Αθηνά να διαγωνιστούν. </a:t>
            </a:r>
            <a:endParaRPr lang="el-GR" sz="2600" dirty="0">
              <a:latin typeface="Comic Sans MS"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 Εικόνα" descr="αραχνη1 001.jpg"/>
          <p:cNvPicPr>
            <a:picLocks noChangeAspect="1"/>
          </p:cNvPicPr>
          <p:nvPr/>
        </p:nvPicPr>
        <p:blipFill>
          <a:blip r:embed="rId2" cstate="print"/>
          <a:srcRect l="16831" t="9597" r="40954" b="40940"/>
          <a:stretch>
            <a:fillRect/>
          </a:stretch>
        </p:blipFill>
        <p:spPr>
          <a:xfrm>
            <a:off x="5067838" y="0"/>
            <a:ext cx="4076162" cy="6858000"/>
          </a:xfrm>
          <a:prstGeom prst="rect">
            <a:avLst/>
          </a:prstGeom>
        </p:spPr>
      </p:pic>
      <p:sp>
        <p:nvSpPr>
          <p:cNvPr id="3" name="2 - Θέση περιεχομένου"/>
          <p:cNvSpPr>
            <a:spLocks noGrp="1"/>
          </p:cNvSpPr>
          <p:nvPr>
            <p:ph idx="1"/>
          </p:nvPr>
        </p:nvSpPr>
        <p:spPr>
          <a:xfrm>
            <a:off x="0" y="1916832"/>
            <a:ext cx="9144000" cy="4608512"/>
          </a:xfrm>
        </p:spPr>
        <p:txBody>
          <a:bodyPr>
            <a:noAutofit/>
          </a:bodyPr>
          <a:lstStyle/>
          <a:p>
            <a:pPr>
              <a:buNone/>
            </a:pPr>
            <a:r>
              <a:rPr lang="el-GR" sz="2800" dirty="0" smtClean="0"/>
              <a:t>	</a:t>
            </a:r>
            <a:endParaRPr lang="el-GR" sz="2800" dirty="0"/>
          </a:p>
        </p:txBody>
      </p:sp>
      <p:sp>
        <p:nvSpPr>
          <p:cNvPr id="4" name="3 - Ορθογώνιο"/>
          <p:cNvSpPr/>
          <p:nvPr/>
        </p:nvSpPr>
        <p:spPr>
          <a:xfrm>
            <a:off x="899592" y="1196752"/>
            <a:ext cx="4032448" cy="4493538"/>
          </a:xfrm>
          <a:prstGeom prst="rect">
            <a:avLst/>
          </a:prstGeom>
        </p:spPr>
        <p:txBody>
          <a:bodyPr wrap="square">
            <a:spAutoFit/>
          </a:bodyPr>
          <a:lstStyle/>
          <a:p>
            <a:pPr algn="ctr"/>
            <a:r>
              <a:rPr lang="el-GR" sz="2600" dirty="0" smtClean="0">
                <a:latin typeface="Comic Sans MS" pitchFamily="66" charset="0"/>
              </a:rPr>
              <a:t>Αυτή η πρόκληση δεν μπορούσε, βέβαια, ν' αφήσει αδιάφορη την κόρη του Δία, πολύ περισσότερο αφού προερχόταν από μια θνητή. Κατέβηκε, λοιπόν, η Αθηνά στη γη και παρουσιάστηκε στην Αράχνη σε όλο της το θεϊκό μεγαλείο.</a:t>
            </a:r>
            <a:endParaRPr lang="el-GR" sz="2600" dirty="0">
              <a:latin typeface="Comic Sans MS" pitchFamily="66" charset="0"/>
            </a:endParaRPr>
          </a:p>
        </p:txBody>
      </p:sp>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αραχνη.jpg"/>
          <p:cNvPicPr>
            <a:picLocks noChangeAspect="1"/>
          </p:cNvPicPr>
          <p:nvPr/>
        </p:nvPicPr>
        <p:blipFill>
          <a:blip r:embed="rId2" cstate="print"/>
          <a:srcRect l="1181" t="15179" r="12882" b="5022"/>
          <a:stretch>
            <a:fillRect/>
          </a:stretch>
        </p:blipFill>
        <p:spPr>
          <a:xfrm rot="16200000">
            <a:off x="1143000" y="-1143000"/>
            <a:ext cx="6858001" cy="9143999"/>
          </a:xfrm>
          <a:prstGeom prst="rect">
            <a:avLst/>
          </a:prstGeom>
        </p:spPr>
      </p:pic>
      <p:sp>
        <p:nvSpPr>
          <p:cNvPr id="3" name="2 - Θέση περιεχομένου"/>
          <p:cNvSpPr>
            <a:spLocks noGrp="1"/>
          </p:cNvSpPr>
          <p:nvPr>
            <p:ph idx="1"/>
          </p:nvPr>
        </p:nvSpPr>
        <p:spPr>
          <a:xfrm>
            <a:off x="4427984" y="188640"/>
            <a:ext cx="4716016" cy="5400600"/>
          </a:xfrm>
        </p:spPr>
        <p:txBody>
          <a:bodyPr>
            <a:normAutofit/>
          </a:bodyPr>
          <a:lstStyle/>
          <a:p>
            <a:pPr algn="ctr">
              <a:buNone/>
            </a:pPr>
            <a:r>
              <a:rPr lang="el-GR" sz="2600" dirty="0" smtClean="0">
                <a:latin typeface="Comic Sans MS" pitchFamily="66" charset="0"/>
              </a:rPr>
              <a:t>	Και ο αγώνας άρχισε. Ύφαινε και κεντούσε η Αθηνά την Ακρόπολη και τον αγώνα της με τον Ποσειδώνα, που θα έκρινε ποιος απ' τους δύο θα κέρδιζε την Αθήνα, την όμορφη και πλούσια αυτή πόλη της Αττικής</a:t>
            </a:r>
            <a:r>
              <a:rPr lang="en-US" sz="2600" dirty="0" smtClean="0">
                <a:latin typeface="Comic Sans MS" pitchFamily="66" charset="0"/>
              </a:rPr>
              <a:t>.</a:t>
            </a:r>
            <a:endParaRPr lang="el-GR" sz="2600" dirty="0">
              <a:latin typeface="Comic Sans MS"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αραχνη 004.jpg"/>
          <p:cNvPicPr>
            <a:picLocks noChangeAspect="1"/>
          </p:cNvPicPr>
          <p:nvPr/>
        </p:nvPicPr>
        <p:blipFill>
          <a:blip r:embed="rId2" cstate="print"/>
          <a:srcRect t="2109" r="3836" b="8595"/>
          <a:stretch>
            <a:fillRect/>
          </a:stretch>
        </p:blipFill>
        <p:spPr>
          <a:xfrm rot="16200000">
            <a:off x="1142999" y="-1143001"/>
            <a:ext cx="6858002" cy="9144000"/>
          </a:xfrm>
          <a:prstGeom prst="rect">
            <a:avLst/>
          </a:prstGeom>
        </p:spPr>
      </p:pic>
      <p:sp>
        <p:nvSpPr>
          <p:cNvPr id="3" name="2 - Θέση περιεχομένου"/>
          <p:cNvSpPr>
            <a:spLocks noGrp="1"/>
          </p:cNvSpPr>
          <p:nvPr>
            <p:ph idx="1"/>
          </p:nvPr>
        </p:nvSpPr>
        <p:spPr>
          <a:xfrm>
            <a:off x="827584" y="188640"/>
            <a:ext cx="6552728" cy="3212976"/>
          </a:xfrm>
        </p:spPr>
        <p:txBody>
          <a:bodyPr/>
          <a:lstStyle/>
          <a:p>
            <a:pPr algn="ctr">
              <a:buNone/>
            </a:pPr>
            <a:r>
              <a:rPr lang="en-US" sz="2600" dirty="0" smtClean="0">
                <a:latin typeface="Comic Sans MS" pitchFamily="66" charset="0"/>
              </a:rPr>
              <a:t> 	</a:t>
            </a:r>
            <a:r>
              <a:rPr lang="el-GR" sz="2600" dirty="0" smtClean="0">
                <a:latin typeface="Comic Sans MS" pitchFamily="66" charset="0"/>
              </a:rPr>
              <a:t>Ύ</a:t>
            </a:r>
            <a:r>
              <a:rPr lang="en-US" sz="2600" dirty="0" err="1" smtClean="0">
                <a:latin typeface="Comic Sans MS" pitchFamily="66" charset="0"/>
              </a:rPr>
              <a:t>φαινε</a:t>
            </a:r>
            <a:r>
              <a:rPr lang="en-US" sz="2600" dirty="0" smtClean="0">
                <a:latin typeface="Comic Sans MS" pitchFamily="66" charset="0"/>
              </a:rPr>
              <a:t> </a:t>
            </a:r>
            <a:r>
              <a:rPr lang="en-US" sz="2600" dirty="0" err="1" smtClean="0">
                <a:latin typeface="Comic Sans MS" pitchFamily="66" charset="0"/>
              </a:rPr>
              <a:t>και</a:t>
            </a:r>
            <a:r>
              <a:rPr lang="en-US" sz="2600" dirty="0" smtClean="0">
                <a:latin typeface="Comic Sans MS" pitchFamily="66" charset="0"/>
              </a:rPr>
              <a:t> </a:t>
            </a:r>
            <a:r>
              <a:rPr lang="en-US" sz="2600" dirty="0" err="1" smtClean="0">
                <a:latin typeface="Comic Sans MS" pitchFamily="66" charset="0"/>
              </a:rPr>
              <a:t>κεντούσε</a:t>
            </a:r>
            <a:r>
              <a:rPr lang="en-US" sz="2600" dirty="0" smtClean="0">
                <a:latin typeface="Comic Sans MS" pitchFamily="66" charset="0"/>
              </a:rPr>
              <a:t> </a:t>
            </a:r>
            <a:r>
              <a:rPr lang="en-US" sz="2600" dirty="0" err="1" smtClean="0">
                <a:latin typeface="Comic Sans MS" pitchFamily="66" charset="0"/>
              </a:rPr>
              <a:t>κι</a:t>
            </a:r>
            <a:r>
              <a:rPr lang="en-US" sz="2600" dirty="0" smtClean="0">
                <a:latin typeface="Comic Sans MS" pitchFamily="66" charset="0"/>
              </a:rPr>
              <a:t> η </a:t>
            </a:r>
            <a:r>
              <a:rPr lang="en-US" sz="2600" dirty="0" err="1" smtClean="0">
                <a:latin typeface="Comic Sans MS" pitchFamily="66" charset="0"/>
              </a:rPr>
              <a:t>Αράχνη</a:t>
            </a:r>
            <a:r>
              <a:rPr lang="en-US" sz="2600" dirty="0" smtClean="0">
                <a:latin typeface="Comic Sans MS" pitchFamily="66" charset="0"/>
              </a:rPr>
              <a:t> </a:t>
            </a:r>
            <a:r>
              <a:rPr lang="en-US" sz="2600" dirty="0" err="1" smtClean="0">
                <a:latin typeface="Comic Sans MS" pitchFamily="66" charset="0"/>
              </a:rPr>
              <a:t>διάφορες</a:t>
            </a:r>
            <a:r>
              <a:rPr lang="en-US" sz="2600" dirty="0" smtClean="0">
                <a:latin typeface="Comic Sans MS" pitchFamily="66" charset="0"/>
              </a:rPr>
              <a:t> ιστορίες </a:t>
            </a:r>
            <a:r>
              <a:rPr lang="en-US" sz="2600" dirty="0" err="1" smtClean="0">
                <a:latin typeface="Comic Sans MS" pitchFamily="66" charset="0"/>
              </a:rPr>
              <a:t>των</a:t>
            </a:r>
            <a:r>
              <a:rPr lang="en-US" sz="2600" dirty="0" smtClean="0">
                <a:latin typeface="Comic Sans MS" pitchFamily="66" charset="0"/>
              </a:rPr>
              <a:t> </a:t>
            </a:r>
            <a:r>
              <a:rPr lang="en-US" sz="2600" dirty="0" err="1" smtClean="0">
                <a:latin typeface="Comic Sans MS" pitchFamily="66" charset="0"/>
              </a:rPr>
              <a:t>θεών</a:t>
            </a:r>
            <a:r>
              <a:rPr lang="en-US" sz="2600" dirty="0" smtClean="0">
                <a:latin typeface="Comic Sans MS" pitchFamily="66" charset="0"/>
              </a:rPr>
              <a:t> </a:t>
            </a:r>
            <a:r>
              <a:rPr lang="en-US" sz="2600" dirty="0" err="1" smtClean="0">
                <a:latin typeface="Comic Sans MS" pitchFamily="66" charset="0"/>
              </a:rPr>
              <a:t>και</a:t>
            </a:r>
            <a:r>
              <a:rPr lang="en-US" sz="2600" dirty="0" smtClean="0">
                <a:latin typeface="Comic Sans MS" pitchFamily="66" charset="0"/>
              </a:rPr>
              <a:t> </a:t>
            </a:r>
            <a:r>
              <a:rPr lang="en-US" sz="2600" dirty="0" err="1" smtClean="0">
                <a:latin typeface="Comic Sans MS" pitchFamily="66" charset="0"/>
              </a:rPr>
              <a:t>έδειχνε</a:t>
            </a:r>
            <a:r>
              <a:rPr lang="en-US" sz="2600" dirty="0" smtClean="0">
                <a:latin typeface="Comic Sans MS" pitchFamily="66" charset="0"/>
              </a:rPr>
              <a:t> σ' </a:t>
            </a:r>
            <a:r>
              <a:rPr lang="en-US" sz="2600" dirty="0" err="1" smtClean="0">
                <a:latin typeface="Comic Sans MS" pitchFamily="66" charset="0"/>
              </a:rPr>
              <a:t>αυτές</a:t>
            </a:r>
            <a:r>
              <a:rPr lang="en-US" sz="2600" dirty="0" smtClean="0">
                <a:latin typeface="Comic Sans MS" pitchFamily="66" charset="0"/>
              </a:rPr>
              <a:t> </a:t>
            </a:r>
            <a:r>
              <a:rPr lang="en-US" sz="2600" dirty="0" err="1" smtClean="0">
                <a:latin typeface="Comic Sans MS" pitchFamily="66" charset="0"/>
              </a:rPr>
              <a:t>τις</a:t>
            </a:r>
            <a:r>
              <a:rPr lang="en-US" sz="2600" dirty="0" smtClean="0">
                <a:latin typeface="Comic Sans MS" pitchFamily="66" charset="0"/>
              </a:rPr>
              <a:t> </a:t>
            </a:r>
            <a:r>
              <a:rPr lang="en-US" sz="2600" dirty="0" err="1" smtClean="0">
                <a:latin typeface="Comic Sans MS" pitchFamily="66" charset="0"/>
              </a:rPr>
              <a:t>πολλές</a:t>
            </a:r>
            <a:r>
              <a:rPr lang="en-US" sz="2600" dirty="0" smtClean="0">
                <a:latin typeface="Comic Sans MS" pitchFamily="66" charset="0"/>
              </a:rPr>
              <a:t> </a:t>
            </a:r>
            <a:r>
              <a:rPr lang="en-US" sz="2600" dirty="0" err="1" smtClean="0">
                <a:latin typeface="Comic Sans MS" pitchFamily="66" charset="0"/>
              </a:rPr>
              <a:t>μεταμορφώσεις</a:t>
            </a:r>
            <a:r>
              <a:rPr lang="en-US" sz="2600" dirty="0" smtClean="0">
                <a:latin typeface="Comic Sans MS" pitchFamily="66" charset="0"/>
              </a:rPr>
              <a:t> </a:t>
            </a:r>
            <a:r>
              <a:rPr lang="en-US" sz="2600" dirty="0" err="1" smtClean="0">
                <a:latin typeface="Comic Sans MS" pitchFamily="66" charset="0"/>
              </a:rPr>
              <a:t>του</a:t>
            </a:r>
            <a:r>
              <a:rPr lang="en-US" sz="2600" dirty="0" smtClean="0">
                <a:latin typeface="Comic Sans MS" pitchFamily="66" charset="0"/>
              </a:rPr>
              <a:t> </a:t>
            </a:r>
            <a:r>
              <a:rPr lang="en-US" sz="2600" dirty="0" err="1" smtClean="0">
                <a:latin typeface="Comic Sans MS" pitchFamily="66" charset="0"/>
              </a:rPr>
              <a:t>Δία</a:t>
            </a:r>
            <a:r>
              <a:rPr lang="en-US" sz="2600" dirty="0" smtClean="0">
                <a:latin typeface="Comic Sans MS" pitchFamily="66" charset="0"/>
              </a:rPr>
              <a:t>, </a:t>
            </a:r>
            <a:r>
              <a:rPr lang="en-US" sz="2600" dirty="0" err="1" smtClean="0">
                <a:latin typeface="Comic Sans MS" pitchFamily="66" charset="0"/>
              </a:rPr>
              <a:t>που</a:t>
            </a:r>
            <a:r>
              <a:rPr lang="en-US" sz="2600" dirty="0" smtClean="0">
                <a:latin typeface="Comic Sans MS" pitchFamily="66" charset="0"/>
              </a:rPr>
              <a:t> </a:t>
            </a:r>
            <a:r>
              <a:rPr lang="en-US" sz="2600" dirty="0" err="1" smtClean="0">
                <a:latin typeface="Comic Sans MS" pitchFamily="66" charset="0"/>
              </a:rPr>
              <a:t>άλλοτε</a:t>
            </a:r>
            <a:r>
              <a:rPr lang="en-US" sz="2600" dirty="0" smtClean="0">
                <a:latin typeface="Comic Sans MS" pitchFamily="66" charset="0"/>
              </a:rPr>
              <a:t> </a:t>
            </a:r>
            <a:r>
              <a:rPr lang="en-US" sz="2600" dirty="0" err="1" smtClean="0">
                <a:latin typeface="Comic Sans MS" pitchFamily="66" charset="0"/>
              </a:rPr>
              <a:t>γινόταν</a:t>
            </a:r>
            <a:r>
              <a:rPr lang="en-US" sz="2600" dirty="0" smtClean="0">
                <a:latin typeface="Comic Sans MS" pitchFamily="66" charset="0"/>
              </a:rPr>
              <a:t> </a:t>
            </a:r>
            <a:r>
              <a:rPr lang="en-US" sz="2600" dirty="0" err="1" smtClean="0">
                <a:latin typeface="Comic Sans MS" pitchFamily="66" charset="0"/>
              </a:rPr>
              <a:t>ταύρος</a:t>
            </a:r>
            <a:r>
              <a:rPr lang="en-US" sz="2600" dirty="0" smtClean="0">
                <a:latin typeface="Comic Sans MS" pitchFamily="66" charset="0"/>
              </a:rPr>
              <a:t>, </a:t>
            </a:r>
            <a:r>
              <a:rPr lang="en-US" sz="2600" dirty="0" err="1" smtClean="0">
                <a:latin typeface="Comic Sans MS" pitchFamily="66" charset="0"/>
              </a:rPr>
              <a:t>άλλοτε</a:t>
            </a:r>
            <a:r>
              <a:rPr lang="en-US" sz="2600" dirty="0" smtClean="0">
                <a:latin typeface="Comic Sans MS" pitchFamily="66" charset="0"/>
              </a:rPr>
              <a:t> </a:t>
            </a:r>
            <a:r>
              <a:rPr lang="en-US" sz="2600" dirty="0" err="1" smtClean="0">
                <a:latin typeface="Comic Sans MS" pitchFamily="66" charset="0"/>
              </a:rPr>
              <a:t>κύκνος</a:t>
            </a:r>
            <a:r>
              <a:rPr lang="el-GR" sz="2600" dirty="0" smtClean="0">
                <a:latin typeface="Comic Sans MS" pitchFamily="66" charset="0"/>
              </a:rPr>
              <a:t> και</a:t>
            </a:r>
            <a:r>
              <a:rPr lang="en-US" sz="2600" dirty="0" smtClean="0">
                <a:latin typeface="Comic Sans MS" pitchFamily="66" charset="0"/>
              </a:rPr>
              <a:t> </a:t>
            </a:r>
            <a:r>
              <a:rPr lang="en-US" sz="2600" dirty="0" err="1" smtClean="0">
                <a:latin typeface="Comic Sans MS" pitchFamily="66" charset="0"/>
              </a:rPr>
              <a:t>άλλοτε</a:t>
            </a:r>
            <a:r>
              <a:rPr lang="en-US" sz="2600" dirty="0" smtClean="0">
                <a:latin typeface="Comic Sans MS" pitchFamily="66" charset="0"/>
              </a:rPr>
              <a:t> </a:t>
            </a:r>
            <a:r>
              <a:rPr lang="en-US" sz="2600" dirty="0" err="1" smtClean="0">
                <a:latin typeface="Comic Sans MS" pitchFamily="66" charset="0"/>
              </a:rPr>
              <a:t>χρυσή</a:t>
            </a:r>
            <a:r>
              <a:rPr lang="en-US" sz="2600" dirty="0" smtClean="0">
                <a:latin typeface="Comic Sans MS" pitchFamily="66" charset="0"/>
              </a:rPr>
              <a:t> </a:t>
            </a:r>
            <a:r>
              <a:rPr lang="en-US" sz="2600" dirty="0" err="1" smtClean="0">
                <a:latin typeface="Comic Sans MS" pitchFamily="66" charset="0"/>
              </a:rPr>
              <a:t>βροχή</a:t>
            </a:r>
            <a:r>
              <a:rPr lang="en-US" sz="2600" dirty="0" smtClean="0">
                <a:latin typeface="Comic Sans MS" pitchFamily="66" charset="0"/>
              </a:rPr>
              <a:t>...</a:t>
            </a:r>
            <a:r>
              <a:rPr lang="el-GR" sz="2600" dirty="0" smtClean="0">
                <a:latin typeface="Comic Sans MS" pitchFamily="66" charset="0"/>
              </a:rPr>
              <a:t> </a:t>
            </a:r>
          </a:p>
          <a:p>
            <a:endParaRPr lang="el-GR" dirty="0"/>
          </a:p>
        </p:txBody>
      </p:sp>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Εικόνα" descr="αραχνη 010.jpg"/>
          <p:cNvPicPr>
            <a:picLocks noChangeAspect="1"/>
          </p:cNvPicPr>
          <p:nvPr/>
        </p:nvPicPr>
        <p:blipFill>
          <a:blip r:embed="rId2" cstate="print"/>
          <a:srcRect l="17482" t="16135" r="1754" b="29571"/>
          <a:stretch>
            <a:fillRect/>
          </a:stretch>
        </p:blipFill>
        <p:spPr>
          <a:xfrm rot="20878712">
            <a:off x="474577" y="1014134"/>
            <a:ext cx="5545038" cy="5352485"/>
          </a:xfrm>
          <a:prstGeom prst="rect">
            <a:avLst/>
          </a:prstGeom>
        </p:spPr>
      </p:pic>
      <p:sp>
        <p:nvSpPr>
          <p:cNvPr id="3" name="2 - Θέση περιεχομένου"/>
          <p:cNvSpPr>
            <a:spLocks noGrp="1"/>
          </p:cNvSpPr>
          <p:nvPr>
            <p:ph idx="1"/>
          </p:nvPr>
        </p:nvSpPr>
        <p:spPr>
          <a:xfrm>
            <a:off x="5652120" y="332656"/>
            <a:ext cx="3491880" cy="6165304"/>
          </a:xfrm>
        </p:spPr>
        <p:txBody>
          <a:bodyPr>
            <a:normAutofit/>
          </a:bodyPr>
          <a:lstStyle/>
          <a:p>
            <a:pPr algn="ctr">
              <a:buNone/>
            </a:pPr>
            <a:r>
              <a:rPr lang="el-GR" sz="2600" dirty="0" smtClean="0">
                <a:latin typeface="Comic Sans MS" pitchFamily="66" charset="0"/>
              </a:rPr>
              <a:t>	Κι όταν τελείωσε ο αγώνας και η Αθηνά πήρε στα χέρια της το κέντημα της Αράχνης, άδικα προσπάθησε να βρει κάποιο ψεγάδι. Ήταν πραγματικά το καλύτερο που είχε δει ποτέ της και ασφαλώς καλύτερο από το υφαντό που είχε φτιάξει η ίδια.</a:t>
            </a:r>
          </a:p>
          <a:p>
            <a:endParaRPr lang="el-GR" dirty="0"/>
          </a:p>
        </p:txBody>
      </p:sp>
    </p:spTree>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αραχνη 009.jpg"/>
          <p:cNvPicPr>
            <a:picLocks noChangeAspect="1"/>
          </p:cNvPicPr>
          <p:nvPr/>
        </p:nvPicPr>
        <p:blipFill>
          <a:blip r:embed="rId2" cstate="print"/>
          <a:srcRect r="3836" b="10705"/>
          <a:stretch>
            <a:fillRect/>
          </a:stretch>
        </p:blipFill>
        <p:spPr>
          <a:xfrm rot="16200000">
            <a:off x="1143001" y="-1170384"/>
            <a:ext cx="6857999" cy="9144001"/>
          </a:xfrm>
          <a:prstGeom prst="rect">
            <a:avLst/>
          </a:prstGeom>
        </p:spPr>
      </p:pic>
      <p:sp>
        <p:nvSpPr>
          <p:cNvPr id="3" name="2 - Θέση περιεχομένου"/>
          <p:cNvSpPr>
            <a:spLocks noGrp="1"/>
          </p:cNvSpPr>
          <p:nvPr>
            <p:ph idx="1"/>
          </p:nvPr>
        </p:nvSpPr>
        <p:spPr>
          <a:xfrm>
            <a:off x="323528" y="1097360"/>
            <a:ext cx="4834880" cy="5760640"/>
          </a:xfrm>
        </p:spPr>
        <p:txBody>
          <a:bodyPr>
            <a:normAutofit fontScale="92500" lnSpcReduction="20000"/>
          </a:bodyPr>
          <a:lstStyle/>
          <a:p>
            <a:pPr algn="ctr">
              <a:buNone/>
            </a:pPr>
            <a:r>
              <a:rPr lang="en-US" sz="2800" dirty="0" smtClean="0"/>
              <a:t>     </a:t>
            </a:r>
            <a:r>
              <a:rPr lang="el-GR" sz="2800" dirty="0" smtClean="0">
                <a:latin typeface="Comic Sans MS" pitchFamily="66" charset="0"/>
              </a:rPr>
              <a:t>Όμως, παρόλο που σε τούτον τον πρωτότυπο αγώνα είχε νικήσει η Αράχνη, η Αθηνά δεν ήταν δυνατό ν' αφήσει ατιμώρητη την ασέβεια και την αλαζονεία της. Γι' αυτό την άγγιξε στο μέτωπο με τη χρυσή σαΐτα της κι εκείνη, τρελή απ' το κακό της, τύλιξε στο λαιμό της όση κλωστή είχε περισσέψει στο αδράχτι της και μ' αυτήν κρεμάστηκε από το ταβάνι του σπιτιού της.</a:t>
            </a:r>
            <a:r>
              <a:rPr lang="en-US" sz="2800" dirty="0" smtClean="0">
                <a:latin typeface="Comic Sans MS" pitchFamily="66" charset="0"/>
              </a:rPr>
              <a:t> </a:t>
            </a:r>
            <a:endParaRPr lang="el-GR" sz="2800" dirty="0" smtClean="0">
              <a:latin typeface="Comic Sans MS" pitchFamily="66" charset="0"/>
            </a:endParaRPr>
          </a:p>
          <a:p>
            <a:pPr>
              <a:buNone/>
            </a:pPr>
            <a:r>
              <a:rPr lang="en-US" dirty="0" smtClean="0">
                <a:latin typeface="Comic Sans MS" pitchFamily="66" charset="0"/>
              </a:rPr>
              <a:t>    </a:t>
            </a:r>
            <a:endParaRPr lang="el-GR" dirty="0">
              <a:latin typeface="Comic Sans MS"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αραχνη 011.jpg"/>
          <p:cNvPicPr>
            <a:picLocks noChangeAspect="1"/>
          </p:cNvPicPr>
          <p:nvPr/>
        </p:nvPicPr>
        <p:blipFill>
          <a:blip r:embed="rId2" cstate="print"/>
          <a:srcRect r="3801" b="10315"/>
          <a:stretch>
            <a:fillRect/>
          </a:stretch>
        </p:blipFill>
        <p:spPr>
          <a:xfrm rot="16200000">
            <a:off x="1161255" y="-1188640"/>
            <a:ext cx="6858000" cy="9180513"/>
          </a:xfrm>
          <a:prstGeom prst="rect">
            <a:avLst/>
          </a:prstGeom>
        </p:spPr>
      </p:pic>
      <p:sp>
        <p:nvSpPr>
          <p:cNvPr id="3" name="2 - Θέση περιεχομένου"/>
          <p:cNvSpPr>
            <a:spLocks noGrp="1"/>
          </p:cNvSpPr>
          <p:nvPr>
            <p:ph idx="1"/>
          </p:nvPr>
        </p:nvSpPr>
        <p:spPr>
          <a:xfrm>
            <a:off x="4067944" y="2996952"/>
            <a:ext cx="4834880" cy="4209331"/>
          </a:xfrm>
        </p:spPr>
        <p:txBody>
          <a:bodyPr>
            <a:normAutofit/>
          </a:bodyPr>
          <a:lstStyle/>
          <a:p>
            <a:pPr algn="ctr">
              <a:buNone/>
            </a:pPr>
            <a:r>
              <a:rPr lang="el-GR" sz="2800" dirty="0" smtClean="0"/>
              <a:t>	</a:t>
            </a:r>
            <a:r>
              <a:rPr lang="el-GR" sz="2800" dirty="0" smtClean="0">
                <a:latin typeface="Comic Sans MS" pitchFamily="66" charset="0"/>
              </a:rPr>
              <a:t>Τη λυπήθηκε τότε η θεά και την άφησε να ζήσει, καταδικασμένη, όμως, να κρέμεται πάντα από τα ταβάνια και τους τοίχους των σπιτιών κι έτσι κρεμασμένη να υφαίνει τον ιστό της.</a:t>
            </a:r>
            <a:r>
              <a:rPr lang="en-US" sz="2800" dirty="0" smtClean="0"/>
              <a:t>  </a:t>
            </a:r>
            <a:endParaRPr lang="el-GR" sz="2800" dirty="0" smtClean="0"/>
          </a:p>
          <a:p>
            <a:pPr algn="ctr">
              <a:buNone/>
            </a:pPr>
            <a:r>
              <a:rPr lang="el-GR" dirty="0" smtClean="0"/>
              <a:t>	</a:t>
            </a:r>
            <a:endParaRPr lang="el-GR" dirty="0"/>
          </a:p>
        </p:txBody>
      </p:sp>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7 - Εικόνα" descr="αραχνη 006.jpg"/>
          <p:cNvPicPr>
            <a:picLocks noChangeAspect="1"/>
          </p:cNvPicPr>
          <p:nvPr/>
        </p:nvPicPr>
        <p:blipFill>
          <a:blip r:embed="rId2" cstate="print"/>
          <a:srcRect l="6759" t="8346" r="16269" b="16104"/>
          <a:stretch>
            <a:fillRect/>
          </a:stretch>
        </p:blipFill>
        <p:spPr>
          <a:xfrm rot="16430840">
            <a:off x="5462056" y="4391808"/>
            <a:ext cx="1835109" cy="2586347"/>
          </a:xfrm>
          <a:prstGeom prst="rect">
            <a:avLst/>
          </a:prstGeom>
          <a:ln>
            <a:noFill/>
          </a:ln>
          <a:effectLst>
            <a:outerShdw blurRad="292100" dist="139700" dir="2700000" algn="tl" rotWithShape="0">
              <a:srgbClr val="333333">
                <a:alpha val="65000"/>
              </a:srgbClr>
            </a:outerShdw>
          </a:effectLst>
        </p:spPr>
      </p:pic>
      <p:pic>
        <p:nvPicPr>
          <p:cNvPr id="5" name="4 - Εικόνα" descr="αραχνη 008.jpg"/>
          <p:cNvPicPr>
            <a:picLocks noChangeAspect="1"/>
          </p:cNvPicPr>
          <p:nvPr/>
        </p:nvPicPr>
        <p:blipFill>
          <a:blip r:embed="rId3" cstate="print"/>
          <a:srcRect r="8828" b="18944"/>
          <a:stretch>
            <a:fillRect/>
          </a:stretch>
        </p:blipFill>
        <p:spPr>
          <a:xfrm rot="16037348">
            <a:off x="2141036" y="3894759"/>
            <a:ext cx="2340585" cy="2987925"/>
          </a:xfrm>
          <a:prstGeom prst="rect">
            <a:avLst/>
          </a:prstGeom>
          <a:ln>
            <a:noFill/>
          </a:ln>
          <a:effectLst>
            <a:outerShdw blurRad="292100" dist="139700" dir="2700000" algn="tl" rotWithShape="0">
              <a:srgbClr val="333333">
                <a:alpha val="65000"/>
              </a:srgbClr>
            </a:outerShdw>
          </a:effectLst>
        </p:spPr>
      </p:pic>
      <p:sp>
        <p:nvSpPr>
          <p:cNvPr id="3" name="2 - Θέση περιεχομένου"/>
          <p:cNvSpPr>
            <a:spLocks noGrp="1"/>
          </p:cNvSpPr>
          <p:nvPr>
            <p:ph idx="1"/>
          </p:nvPr>
        </p:nvSpPr>
        <p:spPr>
          <a:xfrm>
            <a:off x="395536" y="188640"/>
            <a:ext cx="8229600" cy="4525963"/>
          </a:xfrm>
        </p:spPr>
        <p:txBody>
          <a:bodyPr>
            <a:normAutofit/>
          </a:bodyPr>
          <a:lstStyle/>
          <a:p>
            <a:pPr algn="ctr">
              <a:buNone/>
            </a:pPr>
            <a:r>
              <a:rPr lang="en-US" sz="2600" dirty="0" smtClean="0"/>
              <a:t>	</a:t>
            </a:r>
            <a:r>
              <a:rPr lang="el-GR" sz="2600" dirty="0" smtClean="0"/>
              <a:t>Κι από τότε η Αράχνη έπαψε να είναι όμορφη κοπέλα κι έγινε ένα μικρό κι άσχημο έντομο που κρέμεται άλλοτε στο ταβάνι, άλλοτε στις γωνίες των τοίχων κι άλλοτε ανάμεσα στα κλαδιά των δέντρων. Απλώνει εκεί τις κλωστές της και υφαίνει αδιάκοπα, γιατί, παρόλο που μεταμορφώθηκε σε έντομο, δεν μπόρεσε να ξεχάσει την παλιά της τέχνη.</a:t>
            </a:r>
            <a:r>
              <a:rPr lang="en-US" sz="2600" dirty="0" smtClean="0"/>
              <a:t>.</a:t>
            </a:r>
            <a:r>
              <a:rPr lang="el-GR" sz="2600" dirty="0" smtClean="0"/>
              <a:t>.</a:t>
            </a:r>
            <a:endParaRPr lang="el-GR" sz="2600" dirty="0"/>
          </a:p>
        </p:txBody>
      </p:sp>
      <p:pic>
        <p:nvPicPr>
          <p:cNvPr id="6" name="5 - Εικόνα" descr="αραχνη 007.jpg"/>
          <p:cNvPicPr>
            <a:picLocks noChangeAspect="1"/>
          </p:cNvPicPr>
          <p:nvPr/>
        </p:nvPicPr>
        <p:blipFill>
          <a:blip r:embed="rId4" cstate="print"/>
          <a:srcRect r="5293" b="5156"/>
          <a:stretch>
            <a:fillRect/>
          </a:stretch>
        </p:blipFill>
        <p:spPr>
          <a:xfrm rot="16882629">
            <a:off x="6220153" y="2452100"/>
            <a:ext cx="2108888" cy="3032547"/>
          </a:xfrm>
          <a:prstGeom prst="rect">
            <a:avLst/>
          </a:prstGeom>
          <a:ln>
            <a:noFill/>
          </a:ln>
          <a:effectLst>
            <a:outerShdw blurRad="292100" dist="139700" dir="2700000" algn="tl" rotWithShape="0">
              <a:srgbClr val="333333">
                <a:alpha val="65000"/>
              </a:srgbClr>
            </a:outerShdw>
          </a:effectLst>
        </p:spPr>
      </p:pic>
      <p:pic>
        <p:nvPicPr>
          <p:cNvPr id="7" name="6 - Εικόνα" descr="αραχνη 012.jpg"/>
          <p:cNvPicPr>
            <a:picLocks noChangeAspect="1"/>
          </p:cNvPicPr>
          <p:nvPr/>
        </p:nvPicPr>
        <p:blipFill>
          <a:blip r:embed="rId5" cstate="print"/>
          <a:srcRect t="10235" b="9587"/>
          <a:stretch>
            <a:fillRect/>
          </a:stretch>
        </p:blipFill>
        <p:spPr>
          <a:xfrm rot="21304999">
            <a:off x="347282" y="2719044"/>
            <a:ext cx="2016224" cy="232122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style.rotation</p:attrName>
                                        </p:attrNameLst>
                                      </p:cBhvr>
                                      <p:tavLst>
                                        <p:tav tm="0">
                                          <p:val>
                                            <p:fltVal val="720"/>
                                          </p:val>
                                        </p:tav>
                                        <p:tav tm="100000">
                                          <p:val>
                                            <p:fltVal val="0"/>
                                          </p:val>
                                        </p:tav>
                                      </p:tavLst>
                                    </p:anim>
                                    <p:anim calcmode="lin" valueType="num">
                                      <p:cBhvr>
                                        <p:cTn id="9" dur="2000" fill="hold"/>
                                        <p:tgtEl>
                                          <p:spTgt spid="8"/>
                                        </p:tgtEl>
                                        <p:attrNameLst>
                                          <p:attrName>ppt_h</p:attrName>
                                        </p:attrNameLst>
                                      </p:cBhvr>
                                      <p:tavLst>
                                        <p:tav tm="0">
                                          <p:val>
                                            <p:fltVal val="0"/>
                                          </p:val>
                                        </p:tav>
                                        <p:tav tm="100000">
                                          <p:val>
                                            <p:strVal val="#ppt_h"/>
                                          </p:val>
                                        </p:tav>
                                      </p:tavLst>
                                    </p:anim>
                                    <p:anim calcmode="lin" valueType="num">
                                      <p:cBhvr>
                                        <p:cTn id="10" dur="2000" fill="hold"/>
                                        <p:tgtEl>
                                          <p:spTgt spid="8"/>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35"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2000"/>
                                        <p:tgtEl>
                                          <p:spTgt spid="7"/>
                                        </p:tgtEl>
                                      </p:cBhvr>
                                    </p:animEffect>
                                    <p:anim calcmode="lin" valueType="num">
                                      <p:cBhvr>
                                        <p:cTn id="15" dur="2000" fill="hold"/>
                                        <p:tgtEl>
                                          <p:spTgt spid="7"/>
                                        </p:tgtEl>
                                        <p:attrNameLst>
                                          <p:attrName>style.rotation</p:attrName>
                                        </p:attrNameLst>
                                      </p:cBhvr>
                                      <p:tavLst>
                                        <p:tav tm="0">
                                          <p:val>
                                            <p:fltVal val="720"/>
                                          </p:val>
                                        </p:tav>
                                        <p:tav tm="100000">
                                          <p:val>
                                            <p:fltVal val="0"/>
                                          </p:val>
                                        </p:tav>
                                      </p:tavLst>
                                    </p:anim>
                                    <p:anim calcmode="lin" valueType="num">
                                      <p:cBhvr>
                                        <p:cTn id="16" dur="2000" fill="hold"/>
                                        <p:tgtEl>
                                          <p:spTgt spid="7"/>
                                        </p:tgtEl>
                                        <p:attrNameLst>
                                          <p:attrName>ppt_h</p:attrName>
                                        </p:attrNameLst>
                                      </p:cBhvr>
                                      <p:tavLst>
                                        <p:tav tm="0">
                                          <p:val>
                                            <p:fltVal val="0"/>
                                          </p:val>
                                        </p:tav>
                                        <p:tav tm="100000">
                                          <p:val>
                                            <p:strVal val="#ppt_h"/>
                                          </p:val>
                                        </p:tav>
                                      </p:tavLst>
                                    </p:anim>
                                    <p:anim calcmode="lin" valueType="num">
                                      <p:cBhvr>
                                        <p:cTn id="17" dur="2000" fill="hold"/>
                                        <p:tgtEl>
                                          <p:spTgt spid="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4000" r="-14000"/>
          </a:stretch>
        </a:blip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571472" y="4357694"/>
            <a:ext cx="7772400" cy="1470025"/>
          </a:xfrm>
        </p:spPr>
        <p:txBody>
          <a:bodyPr/>
          <a:lstStyle/>
          <a:p>
            <a:r>
              <a:rPr lang="el-GR" dirty="0" smtClean="0">
                <a:solidFill>
                  <a:schemeClr val="bg1"/>
                </a:solidFill>
              </a:rPr>
              <a:t>Η μεταμόρφωση του Νάρκισσου</a:t>
            </a:r>
            <a:endParaRPr lang="el-GR" dirty="0">
              <a:solidFill>
                <a:schemeClr val="bg1"/>
              </a:solidFill>
            </a:endParaRPr>
          </a:p>
        </p:txBody>
      </p:sp>
      <p:sp>
        <p:nvSpPr>
          <p:cNvPr id="3" name="2 - Υπότιτλος"/>
          <p:cNvSpPr>
            <a:spLocks noGrp="1"/>
          </p:cNvSpPr>
          <p:nvPr>
            <p:ph type="subTitle" idx="1"/>
          </p:nvPr>
        </p:nvSpPr>
        <p:spPr>
          <a:xfrm>
            <a:off x="1357290" y="5357826"/>
            <a:ext cx="6400800" cy="1752600"/>
          </a:xfrm>
        </p:spPr>
        <p:txBody>
          <a:bodyPr/>
          <a:lstStyle/>
          <a:p>
            <a:r>
              <a:rPr lang="el-GR" dirty="0" smtClean="0">
                <a:solidFill>
                  <a:schemeClr val="bg1"/>
                </a:solidFill>
              </a:rPr>
              <a:t>Από τους μαθητές του Ε’4</a:t>
            </a:r>
            <a:endParaRPr lang="el-GR" dirty="0">
              <a:solidFill>
                <a:schemeClr val="bg1"/>
              </a:solidFill>
            </a:endParaRPr>
          </a:p>
        </p:txBody>
      </p:sp>
      <p:sp>
        <p:nvSpPr>
          <p:cNvPr id="4" name="3 - TextBox"/>
          <p:cNvSpPr txBox="1"/>
          <p:nvPr/>
        </p:nvSpPr>
        <p:spPr>
          <a:xfrm>
            <a:off x="5143504" y="6140255"/>
            <a:ext cx="3857652" cy="646331"/>
          </a:xfrm>
          <a:prstGeom prst="rect">
            <a:avLst/>
          </a:prstGeom>
          <a:noFill/>
        </p:spPr>
        <p:txBody>
          <a:bodyPr wrap="square" rtlCol="0">
            <a:spAutoFit/>
          </a:bodyPr>
          <a:lstStyle/>
          <a:p>
            <a:pPr algn="r"/>
            <a:r>
              <a:rPr lang="el-GR" dirty="0" smtClean="0">
                <a:solidFill>
                  <a:schemeClr val="bg1"/>
                </a:solidFill>
              </a:rPr>
              <a:t>Η μεταμόρφωση του Νάρκισσου, </a:t>
            </a:r>
          </a:p>
          <a:p>
            <a:pPr algn="r"/>
            <a:r>
              <a:rPr lang="en-US" dirty="0" smtClean="0">
                <a:solidFill>
                  <a:schemeClr val="bg1"/>
                </a:solidFill>
              </a:rPr>
              <a:t>Salvador Dali</a:t>
            </a:r>
            <a:endParaRPr lang="el-GR" dirty="0">
              <a:solidFill>
                <a:schemeClr val="bg1"/>
              </a:solidFill>
            </a:endParaRPr>
          </a:p>
        </p:txBody>
      </p:sp>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2.jpg"/>
          <p:cNvPicPr>
            <a:picLocks noChangeAspect="1"/>
          </p:cNvPicPr>
          <p:nvPr/>
        </p:nvPicPr>
        <p:blipFill>
          <a:blip r:embed="rId2" cstate="print"/>
          <a:srcRect l="2751" t="5993" r="4326"/>
          <a:stretch>
            <a:fillRect/>
          </a:stretch>
        </p:blipFill>
        <p:spPr>
          <a:xfrm>
            <a:off x="0" y="0"/>
            <a:ext cx="9180952" cy="685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2 - Θέση περιεχομένου"/>
          <p:cNvSpPr>
            <a:spLocks noGrp="1"/>
          </p:cNvSpPr>
          <p:nvPr>
            <p:ph idx="1"/>
          </p:nvPr>
        </p:nvSpPr>
        <p:spPr>
          <a:xfrm>
            <a:off x="5004048" y="620688"/>
            <a:ext cx="3923928" cy="5733256"/>
          </a:xfrm>
        </p:spPr>
        <p:txBody>
          <a:bodyPr>
            <a:normAutofit/>
          </a:bodyPr>
          <a:lstStyle/>
          <a:p>
            <a:pPr algn="ctr">
              <a:buNone/>
            </a:pPr>
            <a:r>
              <a:rPr lang="el-GR" dirty="0" smtClean="0">
                <a:latin typeface="Comic Sans MS" pitchFamily="66" charset="0"/>
              </a:rPr>
              <a:t>	</a:t>
            </a:r>
            <a:r>
              <a:rPr lang="el-GR" sz="2800" dirty="0" smtClean="0">
                <a:latin typeface="Comic Sans MS" pitchFamily="66" charset="0"/>
              </a:rPr>
              <a:t>Ο Νάρκισσος ήταν ένας πολύ όμορφος νέος που ζούσε στη Βοιωτία. </a:t>
            </a:r>
            <a:r>
              <a:rPr lang="en-US" sz="2800" dirty="0" smtClean="0">
                <a:latin typeface="Comic Sans MS" pitchFamily="66" charset="0"/>
              </a:rPr>
              <a:t> </a:t>
            </a:r>
            <a:r>
              <a:rPr lang="el-GR" sz="2800" dirty="0" smtClean="0">
                <a:latin typeface="Comic Sans MS" pitchFamily="66" charset="0"/>
              </a:rPr>
              <a:t>Του άρεσε πολύ να κοιτάζει τον εαυτό του και να θαυμάζει τη σωματική του διάπλαση στην επιφάνεια μιας λίμνης.</a:t>
            </a:r>
            <a:endParaRPr lang="el-GR" sz="2800" dirty="0">
              <a:latin typeface="Comic Sans MS"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15.jpg"/>
          <p:cNvPicPr>
            <a:picLocks noChangeAspect="1"/>
          </p:cNvPicPr>
          <p:nvPr/>
        </p:nvPicPr>
        <p:blipFill>
          <a:blip r:embed="rId2" cstate="print">
            <a:lum/>
          </a:blip>
          <a:srcRect l="2751" r="2751"/>
          <a:stretch>
            <a:fillRect/>
          </a:stretch>
        </p:blipFill>
        <p:spPr>
          <a:xfrm>
            <a:off x="0" y="0"/>
            <a:ext cx="9144000" cy="6858000"/>
          </a:xfrm>
          <a:prstGeom prst="rect">
            <a:avLst/>
          </a:prstGeom>
        </p:spPr>
      </p:pic>
      <p:sp>
        <p:nvSpPr>
          <p:cNvPr id="3" name="2 - Θέση περιεχομένου"/>
          <p:cNvSpPr>
            <a:spLocks noGrp="1"/>
          </p:cNvSpPr>
          <p:nvPr>
            <p:ph idx="1"/>
          </p:nvPr>
        </p:nvSpPr>
        <p:spPr>
          <a:xfrm>
            <a:off x="0" y="4595018"/>
            <a:ext cx="8964488" cy="4525963"/>
          </a:xfrm>
        </p:spPr>
        <p:txBody>
          <a:bodyPr>
            <a:normAutofit/>
          </a:bodyPr>
          <a:lstStyle/>
          <a:p>
            <a:pPr algn="ctr">
              <a:buNone/>
            </a:pPr>
            <a:r>
              <a:rPr lang="el-GR" sz="2600" dirty="0" smtClean="0"/>
              <a:t>	</a:t>
            </a:r>
            <a:r>
              <a:rPr lang="el-GR" sz="2400" dirty="0" smtClean="0">
                <a:latin typeface="Comic Sans MS" pitchFamily="66" charset="0"/>
              </a:rPr>
              <a:t>Μαζί του ήταν ερωτευμένη η νύμφη Ηχώ. Αλλά ο Νάρκισσος θαύμαζε την εικόνα του τόσο πολύ</a:t>
            </a:r>
            <a:r>
              <a:rPr lang="en-US" sz="2400" dirty="0" smtClean="0">
                <a:latin typeface="Comic Sans MS" pitchFamily="66" charset="0"/>
              </a:rPr>
              <a:t>,</a:t>
            </a:r>
            <a:r>
              <a:rPr lang="el-GR" sz="2400" dirty="0" smtClean="0">
                <a:latin typeface="Comic Sans MS" pitchFamily="66" charset="0"/>
              </a:rPr>
              <a:t> που κατέληξε να είναι ερωτευμένος με τον εαυτό του. Δεν έδινε καμία σημασία στην Ηχώ και στο κάλεσμά της και το μόνο που τον ένοιαζε ήταν να κοιτάζει συνέχεια το είδωλό του στην επιφάνεια της λίμνης.</a:t>
            </a:r>
            <a:endParaRPr lang="el-GR" sz="2400" dirty="0">
              <a:latin typeface="Comic Sans MS"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14.jpg"/>
          <p:cNvPicPr>
            <a:picLocks noChangeAspect="1"/>
          </p:cNvPicPr>
          <p:nvPr/>
        </p:nvPicPr>
        <p:blipFill>
          <a:blip r:embed="rId2" cstate="print"/>
          <a:srcRect l="4694" r="808"/>
          <a:stretch>
            <a:fillRect/>
          </a:stretch>
        </p:blipFill>
        <p:spPr>
          <a:xfrm>
            <a:off x="0" y="0"/>
            <a:ext cx="9144000" cy="6858000"/>
          </a:xfrm>
          <a:prstGeom prst="rect">
            <a:avLst/>
          </a:prstGeom>
        </p:spPr>
      </p:pic>
      <p:sp>
        <p:nvSpPr>
          <p:cNvPr id="3" name="2 - Θέση περιεχομένου"/>
          <p:cNvSpPr>
            <a:spLocks noGrp="1"/>
          </p:cNvSpPr>
          <p:nvPr>
            <p:ph idx="1"/>
          </p:nvPr>
        </p:nvSpPr>
        <p:spPr>
          <a:xfrm>
            <a:off x="467544" y="2359421"/>
            <a:ext cx="8229600" cy="4525963"/>
          </a:xfrm>
        </p:spPr>
        <p:txBody>
          <a:bodyPr>
            <a:normAutofit/>
          </a:bodyPr>
          <a:lstStyle/>
          <a:p>
            <a:pPr algn="ctr">
              <a:buNone/>
            </a:pPr>
            <a:r>
              <a:rPr lang="el-GR" sz="2400" dirty="0" smtClean="0">
                <a:latin typeface="Comic Sans MS" pitchFamily="66" charset="0"/>
              </a:rPr>
              <a:t>	Έτσι περνούσαν τα χρόνια και η Ηχώ ποτέ δε σταμάτησε να τον καλεί. Η φωνή της </a:t>
            </a:r>
            <a:r>
              <a:rPr lang="el-GR" sz="2400" dirty="0" err="1" smtClean="0">
                <a:latin typeface="Comic Sans MS" pitchFamily="66" charset="0"/>
              </a:rPr>
              <a:t>Ηχούς</a:t>
            </a:r>
            <a:r>
              <a:rPr lang="el-GR" sz="2400" dirty="0" smtClean="0">
                <a:latin typeface="Comic Sans MS" pitchFamily="66" charset="0"/>
              </a:rPr>
              <a:t> εξασθένιζε χρόνο με το χρόνο και στο τέλος το μόνο που ακουγόταν ήταν οι τελευταίες συλλαβές από τις λέξεις που έλεγε.</a:t>
            </a:r>
            <a:endParaRPr lang="el-GR" sz="2400" dirty="0">
              <a:latin typeface="Comic Sans MS"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DDEBCF"/>
            </a:gs>
            <a:gs pos="50000">
              <a:srgbClr val="9CB86E"/>
            </a:gs>
            <a:gs pos="100000">
              <a:srgbClr val="156B13"/>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3 - Εικόνα" descr="16.jpg"/>
          <p:cNvPicPr>
            <a:picLocks noChangeAspect="1"/>
          </p:cNvPicPr>
          <p:nvPr/>
        </p:nvPicPr>
        <p:blipFill>
          <a:blip r:embed="rId3" cstate="print">
            <a:duotone>
              <a:prstClr val="black"/>
              <a:schemeClr val="accent4">
                <a:tint val="45000"/>
                <a:satMod val="400000"/>
              </a:schemeClr>
            </a:duotone>
          </a:blip>
          <a:srcRect r="5042"/>
          <a:stretch>
            <a:fillRect/>
          </a:stretch>
        </p:blipFill>
        <p:spPr>
          <a:xfrm>
            <a:off x="0" y="0"/>
            <a:ext cx="9144000" cy="6858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2 - Θέση περιεχομένου"/>
          <p:cNvSpPr>
            <a:spLocks noGrp="1"/>
          </p:cNvSpPr>
          <p:nvPr>
            <p:ph idx="1"/>
          </p:nvPr>
        </p:nvSpPr>
        <p:spPr>
          <a:xfrm>
            <a:off x="971600" y="620688"/>
            <a:ext cx="6840760" cy="4525963"/>
          </a:xfrm>
        </p:spPr>
        <p:txBody>
          <a:bodyPr/>
          <a:lstStyle/>
          <a:p>
            <a:pPr algn="ctr">
              <a:buNone/>
            </a:pPr>
            <a:r>
              <a:rPr lang="el-GR" dirty="0" smtClean="0"/>
              <a:t>	</a:t>
            </a:r>
            <a:r>
              <a:rPr lang="el-GR" sz="2400" dirty="0" smtClean="0">
                <a:latin typeface="Comic Sans MS" pitchFamily="66" charset="0"/>
              </a:rPr>
              <a:t>Ο Νάρκισσος ποτέ δεν έδωσε σημασία στην Ηχώ, αλλά επέμενε να κοιτάζει το είδωλό του στην επιφάνεια της λίμνης μην μπορώντας να πάρει τα μάτια από πάνω του. Έχοντας αγαπήσει μόνο τον εαυτό του, δε νοιάστηκε για κανέναν άλλο και παρέμεινε για χρόνια στη λίμνη, θαυμάζοντας τον εαυτό του, μέχρι που μαράζωσε και πέθανε εκεί μονάχος του.</a:t>
            </a:r>
            <a:endParaRPr lang="el-GR" sz="2400" dirty="0">
              <a:latin typeface="Comic Sans MS" pitchFamily="66"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pic>
        <p:nvPicPr>
          <p:cNvPr id="4" name="3 - Εικόνα" descr="17.jpg"/>
          <p:cNvPicPr>
            <a:picLocks noChangeAspect="1"/>
          </p:cNvPicPr>
          <p:nvPr/>
        </p:nvPicPr>
        <p:blipFill>
          <a:blip r:embed="rId2" cstate="print"/>
          <a:srcRect t="2452" b="12706"/>
          <a:stretch>
            <a:fillRect/>
          </a:stretch>
        </p:blipFill>
        <p:spPr>
          <a:xfrm>
            <a:off x="506518" y="414604"/>
            <a:ext cx="5001586" cy="596672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2 - Θέση περιεχομένου"/>
          <p:cNvSpPr>
            <a:spLocks noGrp="1"/>
          </p:cNvSpPr>
          <p:nvPr>
            <p:ph idx="1"/>
          </p:nvPr>
        </p:nvSpPr>
        <p:spPr>
          <a:xfrm>
            <a:off x="5378896" y="1340768"/>
            <a:ext cx="3765104" cy="5517232"/>
          </a:xfrm>
        </p:spPr>
        <p:txBody>
          <a:bodyPr>
            <a:normAutofit/>
          </a:bodyPr>
          <a:lstStyle/>
          <a:p>
            <a:pPr algn="ctr">
              <a:buNone/>
            </a:pPr>
            <a:r>
              <a:rPr lang="el-GR" sz="2800" dirty="0" smtClean="0">
                <a:latin typeface="Comic Sans MS" pitchFamily="66" charset="0"/>
              </a:rPr>
              <a:t>	</a:t>
            </a:r>
            <a:r>
              <a:rPr lang="el-GR" sz="2400" dirty="0" smtClean="0">
                <a:latin typeface="Comic Sans MS" pitchFamily="66" charset="0"/>
              </a:rPr>
              <a:t>Οι θεοί τον λυπήθηκαν και στο σημείο που πέθανε φύτρωσε ένα λουλούδι. Στο λουλούδι αυτό έδωσαν το όνομά του, Νάρκισσος που παραμένει μέχρι και τώρα σύμβολο της ομορφιάς.</a:t>
            </a:r>
            <a:r>
              <a:rPr lang="en-US" sz="2400" dirty="0" smtClean="0">
                <a:latin typeface="Comic Sans MS" pitchFamily="66" charset="0"/>
              </a:rPr>
              <a:t> </a:t>
            </a:r>
            <a:endParaRPr lang="el-GR" sz="2400" dirty="0">
              <a:latin typeface="Comic Sans MS" pitchFamily="66" charset="0"/>
            </a:endParaRPr>
          </a:p>
        </p:txBody>
      </p:sp>
    </p:spTree>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9" name="8 - Ελεύθερη σχεδίαση"/>
          <p:cNvSpPr/>
          <p:nvPr/>
        </p:nvSpPr>
        <p:spPr>
          <a:xfrm>
            <a:off x="1322363" y="3784209"/>
            <a:ext cx="8727101" cy="3516923"/>
          </a:xfrm>
          <a:custGeom>
            <a:avLst/>
            <a:gdLst>
              <a:gd name="connsiteX0" fmla="*/ 8595360 w 8727101"/>
              <a:gd name="connsiteY0" fmla="*/ 126609 h 3516923"/>
              <a:gd name="connsiteX1" fmla="*/ 8553157 w 8727101"/>
              <a:gd name="connsiteY1" fmla="*/ 112542 h 3516923"/>
              <a:gd name="connsiteX2" fmla="*/ 7357403 w 8727101"/>
              <a:gd name="connsiteY2" fmla="*/ 112542 h 3516923"/>
              <a:gd name="connsiteX3" fmla="*/ 7315200 w 8727101"/>
              <a:gd name="connsiteY3" fmla="*/ 140677 h 3516923"/>
              <a:gd name="connsiteX4" fmla="*/ 7301132 w 8727101"/>
              <a:gd name="connsiteY4" fmla="*/ 182880 h 3516923"/>
              <a:gd name="connsiteX5" fmla="*/ 7287065 w 8727101"/>
              <a:gd name="connsiteY5" fmla="*/ 337625 h 3516923"/>
              <a:gd name="connsiteX6" fmla="*/ 7216726 w 8727101"/>
              <a:gd name="connsiteY6" fmla="*/ 379828 h 3516923"/>
              <a:gd name="connsiteX7" fmla="*/ 6808763 w 8727101"/>
              <a:gd name="connsiteY7" fmla="*/ 422031 h 3516923"/>
              <a:gd name="connsiteX8" fmla="*/ 6738425 w 8727101"/>
              <a:gd name="connsiteY8" fmla="*/ 478302 h 3516923"/>
              <a:gd name="connsiteX9" fmla="*/ 6654019 w 8727101"/>
              <a:gd name="connsiteY9" fmla="*/ 534573 h 3516923"/>
              <a:gd name="connsiteX10" fmla="*/ 6611815 w 8727101"/>
              <a:gd name="connsiteY10" fmla="*/ 562708 h 3516923"/>
              <a:gd name="connsiteX11" fmla="*/ 6569612 w 8727101"/>
              <a:gd name="connsiteY11" fmla="*/ 604911 h 3516923"/>
              <a:gd name="connsiteX12" fmla="*/ 6471139 w 8727101"/>
              <a:gd name="connsiteY12" fmla="*/ 647114 h 3516923"/>
              <a:gd name="connsiteX13" fmla="*/ 5950634 w 8727101"/>
              <a:gd name="connsiteY13" fmla="*/ 661182 h 3516923"/>
              <a:gd name="connsiteX14" fmla="*/ 5795889 w 8727101"/>
              <a:gd name="connsiteY14" fmla="*/ 689317 h 3516923"/>
              <a:gd name="connsiteX15" fmla="*/ 5725551 w 8727101"/>
              <a:gd name="connsiteY15" fmla="*/ 731520 h 3516923"/>
              <a:gd name="connsiteX16" fmla="*/ 5655212 w 8727101"/>
              <a:gd name="connsiteY16" fmla="*/ 801859 h 3516923"/>
              <a:gd name="connsiteX17" fmla="*/ 5627077 w 8727101"/>
              <a:gd name="connsiteY17" fmla="*/ 844062 h 3516923"/>
              <a:gd name="connsiteX18" fmla="*/ 5500468 w 8727101"/>
              <a:gd name="connsiteY18" fmla="*/ 900333 h 3516923"/>
              <a:gd name="connsiteX19" fmla="*/ 3573194 w 8727101"/>
              <a:gd name="connsiteY19" fmla="*/ 914400 h 3516923"/>
              <a:gd name="connsiteX20" fmla="*/ 3319975 w 8727101"/>
              <a:gd name="connsiteY20" fmla="*/ 928468 h 3516923"/>
              <a:gd name="connsiteX21" fmla="*/ 2799471 w 8727101"/>
              <a:gd name="connsiteY21" fmla="*/ 956603 h 3516923"/>
              <a:gd name="connsiteX22" fmla="*/ 2743200 w 8727101"/>
              <a:gd name="connsiteY22" fmla="*/ 1041009 h 3516923"/>
              <a:gd name="connsiteX23" fmla="*/ 2715065 w 8727101"/>
              <a:gd name="connsiteY23" fmla="*/ 1083213 h 3516923"/>
              <a:gd name="connsiteX24" fmla="*/ 2658794 w 8727101"/>
              <a:gd name="connsiteY24" fmla="*/ 1167619 h 3516923"/>
              <a:gd name="connsiteX25" fmla="*/ 2602523 w 8727101"/>
              <a:gd name="connsiteY25" fmla="*/ 1209822 h 3516923"/>
              <a:gd name="connsiteX26" fmla="*/ 2560320 w 8727101"/>
              <a:gd name="connsiteY26" fmla="*/ 1223889 h 3516923"/>
              <a:gd name="connsiteX27" fmla="*/ 2419643 w 8727101"/>
              <a:gd name="connsiteY27" fmla="*/ 1252025 h 3516923"/>
              <a:gd name="connsiteX28" fmla="*/ 2377440 w 8727101"/>
              <a:gd name="connsiteY28" fmla="*/ 1266093 h 3516923"/>
              <a:gd name="connsiteX29" fmla="*/ 2321169 w 8727101"/>
              <a:gd name="connsiteY29" fmla="*/ 1280160 h 3516923"/>
              <a:gd name="connsiteX30" fmla="*/ 2194560 w 8727101"/>
              <a:gd name="connsiteY30" fmla="*/ 1308296 h 3516923"/>
              <a:gd name="connsiteX31" fmla="*/ 2124222 w 8727101"/>
              <a:gd name="connsiteY31" fmla="*/ 1364566 h 3516923"/>
              <a:gd name="connsiteX32" fmla="*/ 2096086 w 8727101"/>
              <a:gd name="connsiteY32" fmla="*/ 1392702 h 3516923"/>
              <a:gd name="connsiteX33" fmla="*/ 2053883 w 8727101"/>
              <a:gd name="connsiteY33" fmla="*/ 1406769 h 3516923"/>
              <a:gd name="connsiteX34" fmla="*/ 1997612 w 8727101"/>
              <a:gd name="connsiteY34" fmla="*/ 1448973 h 3516923"/>
              <a:gd name="connsiteX35" fmla="*/ 1899139 w 8727101"/>
              <a:gd name="connsiteY35" fmla="*/ 1505243 h 3516923"/>
              <a:gd name="connsiteX36" fmla="*/ 1871003 w 8727101"/>
              <a:gd name="connsiteY36" fmla="*/ 1533379 h 3516923"/>
              <a:gd name="connsiteX37" fmla="*/ 1814732 w 8727101"/>
              <a:gd name="connsiteY37" fmla="*/ 1603717 h 3516923"/>
              <a:gd name="connsiteX38" fmla="*/ 1772529 w 8727101"/>
              <a:gd name="connsiteY38" fmla="*/ 1617785 h 3516923"/>
              <a:gd name="connsiteX39" fmla="*/ 1659988 w 8727101"/>
              <a:gd name="connsiteY39" fmla="*/ 1716259 h 3516923"/>
              <a:gd name="connsiteX40" fmla="*/ 1631852 w 8727101"/>
              <a:gd name="connsiteY40" fmla="*/ 1744394 h 3516923"/>
              <a:gd name="connsiteX41" fmla="*/ 1491175 w 8727101"/>
              <a:gd name="connsiteY41" fmla="*/ 1842868 h 3516923"/>
              <a:gd name="connsiteX42" fmla="*/ 1434905 w 8727101"/>
              <a:gd name="connsiteY42" fmla="*/ 1856936 h 3516923"/>
              <a:gd name="connsiteX43" fmla="*/ 1350499 w 8727101"/>
              <a:gd name="connsiteY43" fmla="*/ 1913206 h 3516923"/>
              <a:gd name="connsiteX44" fmla="*/ 1322363 w 8727101"/>
              <a:gd name="connsiteY44" fmla="*/ 1941342 h 3516923"/>
              <a:gd name="connsiteX45" fmla="*/ 1237957 w 8727101"/>
              <a:gd name="connsiteY45" fmla="*/ 1983545 h 3516923"/>
              <a:gd name="connsiteX46" fmla="*/ 1153551 w 8727101"/>
              <a:gd name="connsiteY46" fmla="*/ 2025748 h 3516923"/>
              <a:gd name="connsiteX47" fmla="*/ 998806 w 8727101"/>
              <a:gd name="connsiteY47" fmla="*/ 2138289 h 3516923"/>
              <a:gd name="connsiteX48" fmla="*/ 886265 w 8727101"/>
              <a:gd name="connsiteY48" fmla="*/ 2166425 h 3516923"/>
              <a:gd name="connsiteX49" fmla="*/ 858129 w 8727101"/>
              <a:gd name="connsiteY49" fmla="*/ 2194560 h 3516923"/>
              <a:gd name="connsiteX50" fmla="*/ 773723 w 8727101"/>
              <a:gd name="connsiteY50" fmla="*/ 2236763 h 3516923"/>
              <a:gd name="connsiteX51" fmla="*/ 717452 w 8727101"/>
              <a:gd name="connsiteY51" fmla="*/ 2293034 h 3516923"/>
              <a:gd name="connsiteX52" fmla="*/ 675249 w 8727101"/>
              <a:gd name="connsiteY52" fmla="*/ 2419643 h 3516923"/>
              <a:gd name="connsiteX53" fmla="*/ 647114 w 8727101"/>
              <a:gd name="connsiteY53" fmla="*/ 2461846 h 3516923"/>
              <a:gd name="connsiteX54" fmla="*/ 633046 w 8727101"/>
              <a:gd name="connsiteY54" fmla="*/ 2504049 h 3516923"/>
              <a:gd name="connsiteX55" fmla="*/ 562708 w 8727101"/>
              <a:gd name="connsiteY55" fmla="*/ 2574388 h 3516923"/>
              <a:gd name="connsiteX56" fmla="*/ 506437 w 8727101"/>
              <a:gd name="connsiteY56" fmla="*/ 2658794 h 3516923"/>
              <a:gd name="connsiteX57" fmla="*/ 478302 w 8727101"/>
              <a:gd name="connsiteY57" fmla="*/ 2700997 h 3516923"/>
              <a:gd name="connsiteX58" fmla="*/ 450166 w 8727101"/>
              <a:gd name="connsiteY58" fmla="*/ 2757268 h 3516923"/>
              <a:gd name="connsiteX59" fmla="*/ 436099 w 8727101"/>
              <a:gd name="connsiteY59" fmla="*/ 2799471 h 3516923"/>
              <a:gd name="connsiteX60" fmla="*/ 407963 w 8727101"/>
              <a:gd name="connsiteY60" fmla="*/ 2827606 h 3516923"/>
              <a:gd name="connsiteX61" fmla="*/ 379828 w 8727101"/>
              <a:gd name="connsiteY61" fmla="*/ 2869809 h 3516923"/>
              <a:gd name="connsiteX62" fmla="*/ 309489 w 8727101"/>
              <a:gd name="connsiteY62" fmla="*/ 2940148 h 3516923"/>
              <a:gd name="connsiteX63" fmla="*/ 253219 w 8727101"/>
              <a:gd name="connsiteY63" fmla="*/ 2996419 h 3516923"/>
              <a:gd name="connsiteX64" fmla="*/ 225083 w 8727101"/>
              <a:gd name="connsiteY64" fmla="*/ 3024554 h 3516923"/>
              <a:gd name="connsiteX65" fmla="*/ 182880 w 8727101"/>
              <a:gd name="connsiteY65" fmla="*/ 3080825 h 3516923"/>
              <a:gd name="connsiteX66" fmla="*/ 140677 w 8727101"/>
              <a:gd name="connsiteY66" fmla="*/ 3108960 h 3516923"/>
              <a:gd name="connsiteX67" fmla="*/ 112542 w 8727101"/>
              <a:gd name="connsiteY67" fmla="*/ 3151163 h 3516923"/>
              <a:gd name="connsiteX68" fmla="*/ 42203 w 8727101"/>
              <a:gd name="connsiteY68" fmla="*/ 3207434 h 3516923"/>
              <a:gd name="connsiteX69" fmla="*/ 0 w 8727101"/>
              <a:gd name="connsiteY69" fmla="*/ 3291840 h 3516923"/>
              <a:gd name="connsiteX70" fmla="*/ 42203 w 8727101"/>
              <a:gd name="connsiteY70" fmla="*/ 3390314 h 3516923"/>
              <a:gd name="connsiteX71" fmla="*/ 98474 w 8727101"/>
              <a:gd name="connsiteY71" fmla="*/ 3446585 h 3516923"/>
              <a:gd name="connsiteX72" fmla="*/ 140677 w 8727101"/>
              <a:gd name="connsiteY72" fmla="*/ 3474720 h 3516923"/>
              <a:gd name="connsiteX73" fmla="*/ 168812 w 8727101"/>
              <a:gd name="connsiteY73" fmla="*/ 3502856 h 3516923"/>
              <a:gd name="connsiteX74" fmla="*/ 225083 w 8727101"/>
              <a:gd name="connsiteY74" fmla="*/ 3516923 h 3516923"/>
              <a:gd name="connsiteX75" fmla="*/ 1674055 w 8727101"/>
              <a:gd name="connsiteY75" fmla="*/ 3488788 h 3516923"/>
              <a:gd name="connsiteX76" fmla="*/ 1842868 w 8727101"/>
              <a:gd name="connsiteY76" fmla="*/ 3460653 h 3516923"/>
              <a:gd name="connsiteX77" fmla="*/ 2039815 w 8727101"/>
              <a:gd name="connsiteY77" fmla="*/ 3446585 h 3516923"/>
              <a:gd name="connsiteX78" fmla="*/ 5753686 w 8727101"/>
              <a:gd name="connsiteY78" fmla="*/ 3432517 h 3516923"/>
              <a:gd name="connsiteX79" fmla="*/ 5922499 w 8727101"/>
              <a:gd name="connsiteY79" fmla="*/ 3404382 h 3516923"/>
              <a:gd name="connsiteX80" fmla="*/ 6091311 w 8727101"/>
              <a:gd name="connsiteY80" fmla="*/ 3376246 h 3516923"/>
              <a:gd name="connsiteX81" fmla="*/ 6246055 w 8727101"/>
              <a:gd name="connsiteY81" fmla="*/ 3362179 h 3516923"/>
              <a:gd name="connsiteX82" fmla="*/ 6513342 w 8727101"/>
              <a:gd name="connsiteY82" fmla="*/ 3319976 h 3516923"/>
              <a:gd name="connsiteX83" fmla="*/ 6780628 w 8727101"/>
              <a:gd name="connsiteY83" fmla="*/ 3277773 h 3516923"/>
              <a:gd name="connsiteX84" fmla="*/ 6865034 w 8727101"/>
              <a:gd name="connsiteY84" fmla="*/ 3263705 h 3516923"/>
              <a:gd name="connsiteX85" fmla="*/ 6949440 w 8727101"/>
              <a:gd name="connsiteY85" fmla="*/ 3249637 h 3516923"/>
              <a:gd name="connsiteX86" fmla="*/ 7934179 w 8727101"/>
              <a:gd name="connsiteY86" fmla="*/ 3235569 h 3516923"/>
              <a:gd name="connsiteX87" fmla="*/ 8046720 w 8727101"/>
              <a:gd name="connsiteY87" fmla="*/ 3207434 h 3516923"/>
              <a:gd name="connsiteX88" fmla="*/ 8131126 w 8727101"/>
              <a:gd name="connsiteY88" fmla="*/ 3179299 h 3516923"/>
              <a:gd name="connsiteX89" fmla="*/ 8173329 w 8727101"/>
              <a:gd name="connsiteY89" fmla="*/ 3151163 h 3516923"/>
              <a:gd name="connsiteX90" fmla="*/ 8285871 w 8727101"/>
              <a:gd name="connsiteY90" fmla="*/ 3108960 h 3516923"/>
              <a:gd name="connsiteX91" fmla="*/ 8384345 w 8727101"/>
              <a:gd name="connsiteY91" fmla="*/ 3038622 h 3516923"/>
              <a:gd name="connsiteX92" fmla="*/ 8496886 w 8727101"/>
              <a:gd name="connsiteY92" fmla="*/ 2996419 h 3516923"/>
              <a:gd name="connsiteX93" fmla="*/ 8553157 w 8727101"/>
              <a:gd name="connsiteY93" fmla="*/ 2968283 h 3516923"/>
              <a:gd name="connsiteX94" fmla="*/ 8581292 w 8727101"/>
              <a:gd name="connsiteY94" fmla="*/ 2926080 h 3516923"/>
              <a:gd name="connsiteX95" fmla="*/ 8651631 w 8727101"/>
              <a:gd name="connsiteY95" fmla="*/ 2855742 h 3516923"/>
              <a:gd name="connsiteX96" fmla="*/ 8665699 w 8727101"/>
              <a:gd name="connsiteY96" fmla="*/ 2110154 h 3516923"/>
              <a:gd name="connsiteX97" fmla="*/ 8637563 w 8727101"/>
              <a:gd name="connsiteY97" fmla="*/ 2053883 h 3516923"/>
              <a:gd name="connsiteX98" fmla="*/ 8623495 w 8727101"/>
              <a:gd name="connsiteY98" fmla="*/ 1997613 h 3516923"/>
              <a:gd name="connsiteX99" fmla="*/ 8595360 w 8727101"/>
              <a:gd name="connsiteY99" fmla="*/ 1927274 h 3516923"/>
              <a:gd name="connsiteX100" fmla="*/ 8567225 w 8727101"/>
              <a:gd name="connsiteY100" fmla="*/ 1842868 h 3516923"/>
              <a:gd name="connsiteX101" fmla="*/ 8539089 w 8727101"/>
              <a:gd name="connsiteY101" fmla="*/ 1631853 h 3516923"/>
              <a:gd name="connsiteX102" fmla="*/ 8525022 w 8727101"/>
              <a:gd name="connsiteY102" fmla="*/ 1589649 h 3516923"/>
              <a:gd name="connsiteX103" fmla="*/ 8510954 w 8727101"/>
              <a:gd name="connsiteY103" fmla="*/ 1491176 h 3516923"/>
              <a:gd name="connsiteX104" fmla="*/ 8496886 w 8727101"/>
              <a:gd name="connsiteY104" fmla="*/ 1448973 h 3516923"/>
              <a:gd name="connsiteX105" fmla="*/ 8468751 w 8727101"/>
              <a:gd name="connsiteY105" fmla="*/ 1294228 h 3516923"/>
              <a:gd name="connsiteX106" fmla="*/ 8496886 w 8727101"/>
              <a:gd name="connsiteY106" fmla="*/ 647114 h 3516923"/>
              <a:gd name="connsiteX107" fmla="*/ 8510954 w 8727101"/>
              <a:gd name="connsiteY107" fmla="*/ 576776 h 3516923"/>
              <a:gd name="connsiteX108" fmla="*/ 8553157 w 8727101"/>
              <a:gd name="connsiteY108" fmla="*/ 436099 h 3516923"/>
              <a:gd name="connsiteX109" fmla="*/ 8553157 w 8727101"/>
              <a:gd name="connsiteY109" fmla="*/ 0 h 3516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8727101" h="3516923">
                <a:moveTo>
                  <a:pt x="8595360" y="126609"/>
                </a:moveTo>
                <a:cubicBezTo>
                  <a:pt x="8581292" y="121920"/>
                  <a:pt x="8567958" y="113439"/>
                  <a:pt x="8553157" y="112542"/>
                </a:cubicBezTo>
                <a:cubicBezTo>
                  <a:pt x="8108635" y="85602"/>
                  <a:pt x="7840613" y="103756"/>
                  <a:pt x="7357403" y="112542"/>
                </a:cubicBezTo>
                <a:cubicBezTo>
                  <a:pt x="7343335" y="121920"/>
                  <a:pt x="7325762" y="127475"/>
                  <a:pt x="7315200" y="140677"/>
                </a:cubicBezTo>
                <a:cubicBezTo>
                  <a:pt x="7305937" y="152256"/>
                  <a:pt x="7303229" y="168200"/>
                  <a:pt x="7301132" y="182880"/>
                </a:cubicBezTo>
                <a:cubicBezTo>
                  <a:pt x="7293807" y="234154"/>
                  <a:pt x="7298711" y="287157"/>
                  <a:pt x="7287065" y="337625"/>
                </a:cubicBezTo>
                <a:cubicBezTo>
                  <a:pt x="7281049" y="363695"/>
                  <a:pt x="7235058" y="375598"/>
                  <a:pt x="7216726" y="379828"/>
                </a:cubicBezTo>
                <a:cubicBezTo>
                  <a:pt x="7027976" y="423386"/>
                  <a:pt x="7050271" y="409320"/>
                  <a:pt x="6808763" y="422031"/>
                </a:cubicBezTo>
                <a:cubicBezTo>
                  <a:pt x="6602231" y="559717"/>
                  <a:pt x="6898769" y="358042"/>
                  <a:pt x="6738425" y="478302"/>
                </a:cubicBezTo>
                <a:cubicBezTo>
                  <a:pt x="6711374" y="498591"/>
                  <a:pt x="6682154" y="515816"/>
                  <a:pt x="6654019" y="534573"/>
                </a:cubicBezTo>
                <a:cubicBezTo>
                  <a:pt x="6639951" y="543952"/>
                  <a:pt x="6623770" y="550753"/>
                  <a:pt x="6611815" y="562708"/>
                </a:cubicBezTo>
                <a:cubicBezTo>
                  <a:pt x="6597747" y="576776"/>
                  <a:pt x="6584896" y="592175"/>
                  <a:pt x="6569612" y="604911"/>
                </a:cubicBezTo>
                <a:cubicBezTo>
                  <a:pt x="6540005" y="629583"/>
                  <a:pt x="6511011" y="645169"/>
                  <a:pt x="6471139" y="647114"/>
                </a:cubicBezTo>
                <a:cubicBezTo>
                  <a:pt x="6297780" y="655571"/>
                  <a:pt x="6124136" y="656493"/>
                  <a:pt x="5950634" y="661182"/>
                </a:cubicBezTo>
                <a:cubicBezTo>
                  <a:pt x="5935116" y="663122"/>
                  <a:pt x="5830130" y="668772"/>
                  <a:pt x="5795889" y="689317"/>
                </a:cubicBezTo>
                <a:cubicBezTo>
                  <a:pt x="5699343" y="747246"/>
                  <a:pt x="5845099" y="691673"/>
                  <a:pt x="5725551" y="731520"/>
                </a:cubicBezTo>
                <a:cubicBezTo>
                  <a:pt x="5702105" y="754966"/>
                  <a:pt x="5673605" y="774270"/>
                  <a:pt x="5655212" y="801859"/>
                </a:cubicBezTo>
                <a:cubicBezTo>
                  <a:pt x="5645834" y="815927"/>
                  <a:pt x="5639032" y="832107"/>
                  <a:pt x="5627077" y="844062"/>
                </a:cubicBezTo>
                <a:cubicBezTo>
                  <a:pt x="5601462" y="869677"/>
                  <a:pt x="5528530" y="900128"/>
                  <a:pt x="5500468" y="900333"/>
                </a:cubicBezTo>
                <a:lnTo>
                  <a:pt x="3573194" y="914400"/>
                </a:lnTo>
                <a:lnTo>
                  <a:pt x="3319975" y="928468"/>
                </a:lnTo>
                <a:cubicBezTo>
                  <a:pt x="2811717" y="948017"/>
                  <a:pt x="2994399" y="891630"/>
                  <a:pt x="2799471" y="956603"/>
                </a:cubicBezTo>
                <a:cubicBezTo>
                  <a:pt x="2749325" y="1006749"/>
                  <a:pt x="2788621" y="961522"/>
                  <a:pt x="2743200" y="1041009"/>
                </a:cubicBezTo>
                <a:cubicBezTo>
                  <a:pt x="2734812" y="1055689"/>
                  <a:pt x="2722626" y="1068090"/>
                  <a:pt x="2715065" y="1083213"/>
                </a:cubicBezTo>
                <a:cubicBezTo>
                  <a:pt x="2681802" y="1149739"/>
                  <a:pt x="2728794" y="1107619"/>
                  <a:pt x="2658794" y="1167619"/>
                </a:cubicBezTo>
                <a:cubicBezTo>
                  <a:pt x="2640992" y="1182878"/>
                  <a:pt x="2622880" y="1198190"/>
                  <a:pt x="2602523" y="1209822"/>
                </a:cubicBezTo>
                <a:cubicBezTo>
                  <a:pt x="2589648" y="1217179"/>
                  <a:pt x="2574578" y="1219815"/>
                  <a:pt x="2560320" y="1223889"/>
                </a:cubicBezTo>
                <a:cubicBezTo>
                  <a:pt x="2462207" y="1251921"/>
                  <a:pt x="2544026" y="1224384"/>
                  <a:pt x="2419643" y="1252025"/>
                </a:cubicBezTo>
                <a:cubicBezTo>
                  <a:pt x="2405167" y="1255242"/>
                  <a:pt x="2391698" y="1262019"/>
                  <a:pt x="2377440" y="1266093"/>
                </a:cubicBezTo>
                <a:cubicBezTo>
                  <a:pt x="2358850" y="1271404"/>
                  <a:pt x="2340043" y="1275966"/>
                  <a:pt x="2321169" y="1280160"/>
                </a:cubicBezTo>
                <a:cubicBezTo>
                  <a:pt x="2160480" y="1315868"/>
                  <a:pt x="2331757" y="1273996"/>
                  <a:pt x="2194560" y="1308296"/>
                </a:cubicBezTo>
                <a:cubicBezTo>
                  <a:pt x="2171114" y="1327053"/>
                  <a:pt x="2147019" y="1345026"/>
                  <a:pt x="2124222" y="1364566"/>
                </a:cubicBezTo>
                <a:cubicBezTo>
                  <a:pt x="2114152" y="1373198"/>
                  <a:pt x="2107459" y="1385878"/>
                  <a:pt x="2096086" y="1392702"/>
                </a:cubicBezTo>
                <a:cubicBezTo>
                  <a:pt x="2083371" y="1400331"/>
                  <a:pt x="2067951" y="1402080"/>
                  <a:pt x="2053883" y="1406769"/>
                </a:cubicBezTo>
                <a:cubicBezTo>
                  <a:pt x="2035126" y="1420837"/>
                  <a:pt x="2017494" y="1436546"/>
                  <a:pt x="1997612" y="1448973"/>
                </a:cubicBezTo>
                <a:cubicBezTo>
                  <a:pt x="1931597" y="1490233"/>
                  <a:pt x="1954456" y="1460990"/>
                  <a:pt x="1899139" y="1505243"/>
                </a:cubicBezTo>
                <a:cubicBezTo>
                  <a:pt x="1888782" y="1513529"/>
                  <a:pt x="1879289" y="1523022"/>
                  <a:pt x="1871003" y="1533379"/>
                </a:cubicBezTo>
                <a:cubicBezTo>
                  <a:pt x="1853307" y="1555499"/>
                  <a:pt x="1840863" y="1588039"/>
                  <a:pt x="1814732" y="1603717"/>
                </a:cubicBezTo>
                <a:cubicBezTo>
                  <a:pt x="1802016" y="1611346"/>
                  <a:pt x="1786597" y="1613096"/>
                  <a:pt x="1772529" y="1617785"/>
                </a:cubicBezTo>
                <a:cubicBezTo>
                  <a:pt x="1655858" y="1734458"/>
                  <a:pt x="1776214" y="1619405"/>
                  <a:pt x="1659988" y="1716259"/>
                </a:cubicBezTo>
                <a:cubicBezTo>
                  <a:pt x="1649799" y="1724750"/>
                  <a:pt x="1642041" y="1735903"/>
                  <a:pt x="1631852" y="1744394"/>
                </a:cubicBezTo>
                <a:cubicBezTo>
                  <a:pt x="1605383" y="1766452"/>
                  <a:pt x="1513095" y="1831908"/>
                  <a:pt x="1491175" y="1842868"/>
                </a:cubicBezTo>
                <a:cubicBezTo>
                  <a:pt x="1473882" y="1851514"/>
                  <a:pt x="1453662" y="1852247"/>
                  <a:pt x="1434905" y="1856936"/>
                </a:cubicBezTo>
                <a:cubicBezTo>
                  <a:pt x="1327586" y="1964255"/>
                  <a:pt x="1452295" y="1852129"/>
                  <a:pt x="1350499" y="1913206"/>
                </a:cubicBezTo>
                <a:cubicBezTo>
                  <a:pt x="1339126" y="1920030"/>
                  <a:pt x="1332720" y="1933056"/>
                  <a:pt x="1322363" y="1941342"/>
                </a:cubicBezTo>
                <a:cubicBezTo>
                  <a:pt x="1255172" y="1995094"/>
                  <a:pt x="1307294" y="1948877"/>
                  <a:pt x="1237957" y="1983545"/>
                </a:cubicBezTo>
                <a:cubicBezTo>
                  <a:pt x="1128875" y="2038086"/>
                  <a:pt x="1259630" y="1990388"/>
                  <a:pt x="1153551" y="2025748"/>
                </a:cubicBezTo>
                <a:cubicBezTo>
                  <a:pt x="1130392" y="2044275"/>
                  <a:pt x="1025326" y="2131659"/>
                  <a:pt x="998806" y="2138289"/>
                </a:cubicBezTo>
                <a:lnTo>
                  <a:pt x="886265" y="2166425"/>
                </a:lnTo>
                <a:cubicBezTo>
                  <a:pt x="876886" y="2175803"/>
                  <a:pt x="869502" y="2187736"/>
                  <a:pt x="858129" y="2194560"/>
                </a:cubicBezTo>
                <a:cubicBezTo>
                  <a:pt x="774925" y="2244482"/>
                  <a:pt x="856724" y="2165619"/>
                  <a:pt x="773723" y="2236763"/>
                </a:cubicBezTo>
                <a:cubicBezTo>
                  <a:pt x="753583" y="2254026"/>
                  <a:pt x="717452" y="2293034"/>
                  <a:pt x="717452" y="2293034"/>
                </a:cubicBezTo>
                <a:cubicBezTo>
                  <a:pt x="703384" y="2335237"/>
                  <a:pt x="699925" y="2382628"/>
                  <a:pt x="675249" y="2419643"/>
                </a:cubicBezTo>
                <a:cubicBezTo>
                  <a:pt x="665871" y="2433711"/>
                  <a:pt x="654675" y="2446724"/>
                  <a:pt x="647114" y="2461846"/>
                </a:cubicBezTo>
                <a:cubicBezTo>
                  <a:pt x="640482" y="2475109"/>
                  <a:pt x="641943" y="2492186"/>
                  <a:pt x="633046" y="2504049"/>
                </a:cubicBezTo>
                <a:cubicBezTo>
                  <a:pt x="613151" y="2530575"/>
                  <a:pt x="581101" y="2546799"/>
                  <a:pt x="562708" y="2574388"/>
                </a:cubicBezTo>
                <a:lnTo>
                  <a:pt x="506437" y="2658794"/>
                </a:lnTo>
                <a:cubicBezTo>
                  <a:pt x="497059" y="2672862"/>
                  <a:pt x="485863" y="2685875"/>
                  <a:pt x="478302" y="2700997"/>
                </a:cubicBezTo>
                <a:cubicBezTo>
                  <a:pt x="468923" y="2719754"/>
                  <a:pt x="458427" y="2737993"/>
                  <a:pt x="450166" y="2757268"/>
                </a:cubicBezTo>
                <a:cubicBezTo>
                  <a:pt x="444325" y="2770898"/>
                  <a:pt x="443728" y="2786756"/>
                  <a:pt x="436099" y="2799471"/>
                </a:cubicBezTo>
                <a:cubicBezTo>
                  <a:pt x="429275" y="2810844"/>
                  <a:pt x="416249" y="2817249"/>
                  <a:pt x="407963" y="2827606"/>
                </a:cubicBezTo>
                <a:cubicBezTo>
                  <a:pt x="397401" y="2840808"/>
                  <a:pt x="390961" y="2857085"/>
                  <a:pt x="379828" y="2869809"/>
                </a:cubicBezTo>
                <a:cubicBezTo>
                  <a:pt x="357993" y="2894763"/>
                  <a:pt x="332935" y="2916702"/>
                  <a:pt x="309489" y="2940148"/>
                </a:cubicBezTo>
                <a:lnTo>
                  <a:pt x="253219" y="2996419"/>
                </a:lnTo>
                <a:cubicBezTo>
                  <a:pt x="243840" y="3005798"/>
                  <a:pt x="233041" y="3013943"/>
                  <a:pt x="225083" y="3024554"/>
                </a:cubicBezTo>
                <a:cubicBezTo>
                  <a:pt x="211015" y="3043311"/>
                  <a:pt x="199459" y="3064246"/>
                  <a:pt x="182880" y="3080825"/>
                </a:cubicBezTo>
                <a:cubicBezTo>
                  <a:pt x="170925" y="3092780"/>
                  <a:pt x="154745" y="3099582"/>
                  <a:pt x="140677" y="3108960"/>
                </a:cubicBezTo>
                <a:cubicBezTo>
                  <a:pt x="131299" y="3123028"/>
                  <a:pt x="123104" y="3137961"/>
                  <a:pt x="112542" y="3151163"/>
                </a:cubicBezTo>
                <a:cubicBezTo>
                  <a:pt x="89633" y="3179800"/>
                  <a:pt x="73540" y="3186543"/>
                  <a:pt x="42203" y="3207434"/>
                </a:cubicBezTo>
                <a:cubicBezTo>
                  <a:pt x="27979" y="3228771"/>
                  <a:pt x="0" y="3262720"/>
                  <a:pt x="0" y="3291840"/>
                </a:cubicBezTo>
                <a:cubicBezTo>
                  <a:pt x="0" y="3328503"/>
                  <a:pt x="19231" y="3363513"/>
                  <a:pt x="42203" y="3390314"/>
                </a:cubicBezTo>
                <a:cubicBezTo>
                  <a:pt x="59466" y="3410454"/>
                  <a:pt x="76403" y="3431871"/>
                  <a:pt x="98474" y="3446585"/>
                </a:cubicBezTo>
                <a:cubicBezTo>
                  <a:pt x="112542" y="3455963"/>
                  <a:pt x="127475" y="3464158"/>
                  <a:pt x="140677" y="3474720"/>
                </a:cubicBezTo>
                <a:cubicBezTo>
                  <a:pt x="151034" y="3483006"/>
                  <a:pt x="156949" y="3496925"/>
                  <a:pt x="168812" y="3502856"/>
                </a:cubicBezTo>
                <a:cubicBezTo>
                  <a:pt x="186105" y="3511503"/>
                  <a:pt x="206326" y="3512234"/>
                  <a:pt x="225083" y="3516923"/>
                </a:cubicBezTo>
                <a:lnTo>
                  <a:pt x="1674055" y="3488788"/>
                </a:lnTo>
                <a:cubicBezTo>
                  <a:pt x="1952482" y="3481263"/>
                  <a:pt x="1674896" y="3479316"/>
                  <a:pt x="1842868" y="3460653"/>
                </a:cubicBezTo>
                <a:cubicBezTo>
                  <a:pt x="1908282" y="3453385"/>
                  <a:pt x="1974000" y="3447058"/>
                  <a:pt x="2039815" y="3446585"/>
                </a:cubicBezTo>
                <a:lnTo>
                  <a:pt x="5753686" y="3432517"/>
                </a:lnTo>
                <a:lnTo>
                  <a:pt x="5922499" y="3404382"/>
                </a:lnTo>
                <a:cubicBezTo>
                  <a:pt x="6019601" y="3387246"/>
                  <a:pt x="5977141" y="3388931"/>
                  <a:pt x="6091311" y="3376246"/>
                </a:cubicBezTo>
                <a:cubicBezTo>
                  <a:pt x="6142788" y="3370526"/>
                  <a:pt x="6194578" y="3367899"/>
                  <a:pt x="6246055" y="3362179"/>
                </a:cubicBezTo>
                <a:cubicBezTo>
                  <a:pt x="6312446" y="3354802"/>
                  <a:pt x="6464182" y="3328169"/>
                  <a:pt x="6513342" y="3319976"/>
                </a:cubicBezTo>
                <a:lnTo>
                  <a:pt x="6780628" y="3277773"/>
                </a:lnTo>
                <a:lnTo>
                  <a:pt x="6865034" y="3263705"/>
                </a:lnTo>
                <a:cubicBezTo>
                  <a:pt x="6893169" y="3259016"/>
                  <a:pt x="6920919" y="3250044"/>
                  <a:pt x="6949440" y="3249637"/>
                </a:cubicBezTo>
                <a:lnTo>
                  <a:pt x="7934179" y="3235569"/>
                </a:lnTo>
                <a:cubicBezTo>
                  <a:pt x="8062245" y="3192882"/>
                  <a:pt x="7859967" y="3258367"/>
                  <a:pt x="8046720" y="3207434"/>
                </a:cubicBezTo>
                <a:cubicBezTo>
                  <a:pt x="8075332" y="3199631"/>
                  <a:pt x="8131126" y="3179299"/>
                  <a:pt x="8131126" y="3179299"/>
                </a:cubicBezTo>
                <a:cubicBezTo>
                  <a:pt x="8145194" y="3169920"/>
                  <a:pt x="8158207" y="3158724"/>
                  <a:pt x="8173329" y="3151163"/>
                </a:cubicBezTo>
                <a:cubicBezTo>
                  <a:pt x="8206965" y="3134345"/>
                  <a:pt x="8249349" y="3121134"/>
                  <a:pt x="8285871" y="3108960"/>
                </a:cubicBezTo>
                <a:cubicBezTo>
                  <a:pt x="8298617" y="3099400"/>
                  <a:pt x="8363773" y="3048908"/>
                  <a:pt x="8384345" y="3038622"/>
                </a:cubicBezTo>
                <a:cubicBezTo>
                  <a:pt x="8500952" y="2980318"/>
                  <a:pt x="8411641" y="3032952"/>
                  <a:pt x="8496886" y="2996419"/>
                </a:cubicBezTo>
                <a:cubicBezTo>
                  <a:pt x="8516161" y="2988158"/>
                  <a:pt x="8534400" y="2977662"/>
                  <a:pt x="8553157" y="2968283"/>
                </a:cubicBezTo>
                <a:cubicBezTo>
                  <a:pt x="8562535" y="2954215"/>
                  <a:pt x="8570159" y="2938804"/>
                  <a:pt x="8581292" y="2926080"/>
                </a:cubicBezTo>
                <a:cubicBezTo>
                  <a:pt x="8603127" y="2901126"/>
                  <a:pt x="8651631" y="2855742"/>
                  <a:pt x="8651631" y="2855742"/>
                </a:cubicBezTo>
                <a:cubicBezTo>
                  <a:pt x="8727101" y="2553857"/>
                  <a:pt x="8701670" y="2697678"/>
                  <a:pt x="8665699" y="2110154"/>
                </a:cubicBezTo>
                <a:cubicBezTo>
                  <a:pt x="8664417" y="2089222"/>
                  <a:pt x="8644927" y="2073519"/>
                  <a:pt x="8637563" y="2053883"/>
                </a:cubicBezTo>
                <a:cubicBezTo>
                  <a:pt x="8630774" y="2035780"/>
                  <a:pt x="8629609" y="2015955"/>
                  <a:pt x="8623495" y="1997613"/>
                </a:cubicBezTo>
                <a:cubicBezTo>
                  <a:pt x="8615509" y="1973656"/>
                  <a:pt x="8603990" y="1951006"/>
                  <a:pt x="8595360" y="1927274"/>
                </a:cubicBezTo>
                <a:cubicBezTo>
                  <a:pt x="8585225" y="1899402"/>
                  <a:pt x="8576603" y="1871003"/>
                  <a:pt x="8567225" y="1842868"/>
                </a:cubicBezTo>
                <a:cubicBezTo>
                  <a:pt x="8558434" y="1754958"/>
                  <a:pt x="8558515" y="1709559"/>
                  <a:pt x="8539089" y="1631853"/>
                </a:cubicBezTo>
                <a:cubicBezTo>
                  <a:pt x="8535493" y="1617467"/>
                  <a:pt x="8529711" y="1603717"/>
                  <a:pt x="8525022" y="1589649"/>
                </a:cubicBezTo>
                <a:cubicBezTo>
                  <a:pt x="8520333" y="1556825"/>
                  <a:pt x="8517457" y="1523690"/>
                  <a:pt x="8510954" y="1491176"/>
                </a:cubicBezTo>
                <a:cubicBezTo>
                  <a:pt x="8508046" y="1476635"/>
                  <a:pt x="8499539" y="1463562"/>
                  <a:pt x="8496886" y="1448973"/>
                </a:cubicBezTo>
                <a:cubicBezTo>
                  <a:pt x="8465073" y="1273996"/>
                  <a:pt x="8501014" y="1391014"/>
                  <a:pt x="8468751" y="1294228"/>
                </a:cubicBezTo>
                <a:cubicBezTo>
                  <a:pt x="8478129" y="1078523"/>
                  <a:pt x="8484207" y="862650"/>
                  <a:pt x="8496886" y="647114"/>
                </a:cubicBezTo>
                <a:cubicBezTo>
                  <a:pt x="8498290" y="623245"/>
                  <a:pt x="8504083" y="599678"/>
                  <a:pt x="8510954" y="576776"/>
                </a:cubicBezTo>
                <a:cubicBezTo>
                  <a:pt x="8529850" y="513790"/>
                  <a:pt x="8551293" y="503217"/>
                  <a:pt x="8553157" y="436099"/>
                </a:cubicBezTo>
                <a:cubicBezTo>
                  <a:pt x="8557193" y="290789"/>
                  <a:pt x="8553157" y="145366"/>
                  <a:pt x="8553157" y="0"/>
                </a:cubicBezTo>
              </a:path>
            </a:pathLst>
          </a:custGeom>
          <a:solidFill>
            <a:schemeClr val="tx2">
              <a:lumMod val="40000"/>
              <a:lumOff val="60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3" name="2 - Θέση περιεχομένου"/>
          <p:cNvSpPr>
            <a:spLocks noGrp="1"/>
          </p:cNvSpPr>
          <p:nvPr>
            <p:ph idx="1"/>
          </p:nvPr>
        </p:nvSpPr>
        <p:spPr>
          <a:xfrm>
            <a:off x="3419872" y="692696"/>
            <a:ext cx="5472608" cy="4137323"/>
          </a:xfrm>
        </p:spPr>
        <p:txBody>
          <a:bodyPr/>
          <a:lstStyle/>
          <a:p>
            <a:pPr algn="ctr">
              <a:buNone/>
            </a:pPr>
            <a:r>
              <a:rPr lang="el-GR" dirty="0" smtClean="0"/>
              <a:t>	</a:t>
            </a:r>
            <a:r>
              <a:rPr lang="el-GR" sz="2400" dirty="0" smtClean="0">
                <a:latin typeface="Comic Sans MS" pitchFamily="66" charset="0"/>
              </a:rPr>
              <a:t>Στην εποχή μας, το όνομα Νάρκισσος έχει ταυτιστεί με τη φιλαυτία, δηλαδή με τους ανθρώπους που αγαπάνε και προσέχουν υπερβολικά πολύ την εμφάνισή τους και πιστεύουν στις ικανότητές τους παραπάνω από όσο πρέπει.</a:t>
            </a:r>
            <a:endParaRPr lang="el-GR" sz="2400" dirty="0">
              <a:latin typeface="Comic Sans MS" pitchFamily="66" charset="0"/>
            </a:endParaRPr>
          </a:p>
        </p:txBody>
      </p:sp>
      <p:pic>
        <p:nvPicPr>
          <p:cNvPr id="7" name="6 - Εικόνα" descr="1194984732275610276daffodil_jonathan_dietri_01.svg.hi.png"/>
          <p:cNvPicPr>
            <a:picLocks noChangeAspect="1"/>
          </p:cNvPicPr>
          <p:nvPr/>
        </p:nvPicPr>
        <p:blipFill>
          <a:blip r:embed="rId2" cstate="print"/>
          <a:stretch>
            <a:fillRect/>
          </a:stretch>
        </p:blipFill>
        <p:spPr>
          <a:xfrm>
            <a:off x="179512" y="548680"/>
            <a:ext cx="3336201" cy="6497960"/>
          </a:xfrm>
          <a:prstGeom prst="rect">
            <a:avLst/>
          </a:prstGeom>
        </p:spPr>
      </p:pic>
    </p:spTree>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1000" r="-11000"/>
          </a:stretch>
        </a:blipFill>
        <a:effectLst/>
      </p:bgPr>
    </p:bg>
    <p:spTree>
      <p:nvGrpSpPr>
        <p:cNvPr id="1" name=""/>
        <p:cNvGrpSpPr/>
        <p:nvPr/>
      </p:nvGrpSpPr>
      <p:grpSpPr>
        <a:xfrm>
          <a:off x="0" y="0"/>
          <a:ext cx="0" cy="0"/>
          <a:chOff x="0" y="0"/>
          <a:chExt cx="0" cy="0"/>
        </a:xfrm>
      </p:grpSpPr>
      <p:pic>
        <p:nvPicPr>
          <p:cNvPr id="4" name="3 - Εικόνα" descr="sima_gia_gymnastirio.jpg"/>
          <p:cNvPicPr>
            <a:picLocks noChangeAspect="1"/>
          </p:cNvPicPr>
          <p:nvPr/>
        </p:nvPicPr>
        <p:blipFill>
          <a:blip r:embed="rId3" cstate="print"/>
          <a:stretch>
            <a:fillRect/>
          </a:stretch>
        </p:blipFill>
        <p:spPr>
          <a:xfrm>
            <a:off x="2123728" y="5949280"/>
            <a:ext cx="4632960" cy="630936"/>
          </a:xfrm>
          <a:prstGeom prst="rect">
            <a:avLst/>
          </a:prstGeom>
        </p:spPr>
      </p:pic>
      <p:sp>
        <p:nvSpPr>
          <p:cNvPr id="6" name="5 - Ελεύθερη σχεδίαση"/>
          <p:cNvSpPr/>
          <p:nvPr/>
        </p:nvSpPr>
        <p:spPr>
          <a:xfrm>
            <a:off x="280148" y="620688"/>
            <a:ext cx="8396307" cy="5136069"/>
          </a:xfrm>
          <a:custGeom>
            <a:avLst/>
            <a:gdLst>
              <a:gd name="connsiteX0" fmla="*/ 606116 w 8134984"/>
              <a:gd name="connsiteY0" fmla="*/ 2729138 h 4997107"/>
              <a:gd name="connsiteX1" fmla="*/ 592048 w 8134984"/>
              <a:gd name="connsiteY1" fmla="*/ 2489987 h 4997107"/>
              <a:gd name="connsiteX2" fmla="*/ 563913 w 8134984"/>
              <a:gd name="connsiteY2" fmla="*/ 2377445 h 4997107"/>
              <a:gd name="connsiteX3" fmla="*/ 577980 w 8134984"/>
              <a:gd name="connsiteY3" fmla="*/ 1983550 h 4997107"/>
              <a:gd name="connsiteX4" fmla="*/ 634251 w 8134984"/>
              <a:gd name="connsiteY4" fmla="*/ 1828805 h 4997107"/>
              <a:gd name="connsiteX5" fmla="*/ 704589 w 8134984"/>
              <a:gd name="connsiteY5" fmla="*/ 1702196 h 4997107"/>
              <a:gd name="connsiteX6" fmla="*/ 774928 w 8134984"/>
              <a:gd name="connsiteY6" fmla="*/ 1617790 h 4997107"/>
              <a:gd name="connsiteX7" fmla="*/ 859334 w 8134984"/>
              <a:gd name="connsiteY7" fmla="*/ 1589655 h 4997107"/>
              <a:gd name="connsiteX8" fmla="*/ 1407974 w 8134984"/>
              <a:gd name="connsiteY8" fmla="*/ 1575587 h 4997107"/>
              <a:gd name="connsiteX9" fmla="*/ 1562719 w 8134984"/>
              <a:gd name="connsiteY9" fmla="*/ 1434910 h 4997107"/>
              <a:gd name="connsiteX10" fmla="*/ 1604922 w 8134984"/>
              <a:gd name="connsiteY10" fmla="*/ 1378639 h 4997107"/>
              <a:gd name="connsiteX11" fmla="*/ 1618989 w 8134984"/>
              <a:gd name="connsiteY11" fmla="*/ 1266098 h 4997107"/>
              <a:gd name="connsiteX12" fmla="*/ 1647125 w 8134984"/>
              <a:gd name="connsiteY12" fmla="*/ 675255 h 4997107"/>
              <a:gd name="connsiteX13" fmla="*/ 1717463 w 8134984"/>
              <a:gd name="connsiteY13" fmla="*/ 576781 h 4997107"/>
              <a:gd name="connsiteX14" fmla="*/ 1745599 w 8134984"/>
              <a:gd name="connsiteY14" fmla="*/ 534578 h 4997107"/>
              <a:gd name="connsiteX15" fmla="*/ 1801869 w 8134984"/>
              <a:gd name="connsiteY15" fmla="*/ 506442 h 4997107"/>
              <a:gd name="connsiteX16" fmla="*/ 1830005 w 8134984"/>
              <a:gd name="connsiteY16" fmla="*/ 478307 h 4997107"/>
              <a:gd name="connsiteX17" fmla="*/ 1998817 w 8134984"/>
              <a:gd name="connsiteY17" fmla="*/ 450172 h 4997107"/>
              <a:gd name="connsiteX18" fmla="*/ 2280171 w 8134984"/>
              <a:gd name="connsiteY18" fmla="*/ 548645 h 4997107"/>
              <a:gd name="connsiteX19" fmla="*/ 2350509 w 8134984"/>
              <a:gd name="connsiteY19" fmla="*/ 618984 h 4997107"/>
              <a:gd name="connsiteX20" fmla="*/ 2378645 w 8134984"/>
              <a:gd name="connsiteY20" fmla="*/ 703390 h 4997107"/>
              <a:gd name="connsiteX21" fmla="*/ 2392713 w 8134984"/>
              <a:gd name="connsiteY21" fmla="*/ 745593 h 4997107"/>
              <a:gd name="connsiteX22" fmla="*/ 2434916 w 8134984"/>
              <a:gd name="connsiteY22" fmla="*/ 1294233 h 4997107"/>
              <a:gd name="connsiteX23" fmla="*/ 2477119 w 8134984"/>
              <a:gd name="connsiteY23" fmla="*/ 1322368 h 4997107"/>
              <a:gd name="connsiteX24" fmla="*/ 2617796 w 8134984"/>
              <a:gd name="connsiteY24" fmla="*/ 1308301 h 4997107"/>
              <a:gd name="connsiteX25" fmla="*/ 2645931 w 8134984"/>
              <a:gd name="connsiteY25" fmla="*/ 1266098 h 4997107"/>
              <a:gd name="connsiteX26" fmla="*/ 2688134 w 8134984"/>
              <a:gd name="connsiteY26" fmla="*/ 1237962 h 4997107"/>
              <a:gd name="connsiteX27" fmla="*/ 2744405 w 8134984"/>
              <a:gd name="connsiteY27" fmla="*/ 1181692 h 4997107"/>
              <a:gd name="connsiteX28" fmla="*/ 2800676 w 8134984"/>
              <a:gd name="connsiteY28" fmla="*/ 1139488 h 4997107"/>
              <a:gd name="connsiteX29" fmla="*/ 2842879 w 8134984"/>
              <a:gd name="connsiteY29" fmla="*/ 1083218 h 4997107"/>
              <a:gd name="connsiteX30" fmla="*/ 2899149 w 8134984"/>
              <a:gd name="connsiteY30" fmla="*/ 1041015 h 4997107"/>
              <a:gd name="connsiteX31" fmla="*/ 2969488 w 8134984"/>
              <a:gd name="connsiteY31" fmla="*/ 970676 h 4997107"/>
              <a:gd name="connsiteX32" fmla="*/ 3096097 w 8134984"/>
              <a:gd name="connsiteY32" fmla="*/ 886270 h 4997107"/>
              <a:gd name="connsiteX33" fmla="*/ 3124233 w 8134984"/>
              <a:gd name="connsiteY33" fmla="*/ 858135 h 4997107"/>
              <a:gd name="connsiteX34" fmla="*/ 3236774 w 8134984"/>
              <a:gd name="connsiteY34" fmla="*/ 829999 h 4997107"/>
              <a:gd name="connsiteX35" fmla="*/ 3560331 w 8134984"/>
              <a:gd name="connsiteY35" fmla="*/ 858135 h 4997107"/>
              <a:gd name="connsiteX36" fmla="*/ 3715076 w 8134984"/>
              <a:gd name="connsiteY36" fmla="*/ 956608 h 4997107"/>
              <a:gd name="connsiteX37" fmla="*/ 3715076 w 8134984"/>
              <a:gd name="connsiteY37" fmla="*/ 1252030 h 4997107"/>
              <a:gd name="connsiteX38" fmla="*/ 3701008 w 8134984"/>
              <a:gd name="connsiteY38" fmla="*/ 1294233 h 4997107"/>
              <a:gd name="connsiteX39" fmla="*/ 3686940 w 8134984"/>
              <a:gd name="connsiteY39" fmla="*/ 1364572 h 4997107"/>
              <a:gd name="connsiteX40" fmla="*/ 3701008 w 8134984"/>
              <a:gd name="connsiteY40" fmla="*/ 1477113 h 4997107"/>
              <a:gd name="connsiteX41" fmla="*/ 3743211 w 8134984"/>
              <a:gd name="connsiteY41" fmla="*/ 1491181 h 4997107"/>
              <a:gd name="connsiteX42" fmla="*/ 3897956 w 8134984"/>
              <a:gd name="connsiteY42" fmla="*/ 1477113 h 4997107"/>
              <a:gd name="connsiteX43" fmla="*/ 3940159 w 8134984"/>
              <a:gd name="connsiteY43" fmla="*/ 1434910 h 4997107"/>
              <a:gd name="connsiteX44" fmla="*/ 3982362 w 8134984"/>
              <a:gd name="connsiteY44" fmla="*/ 1406775 h 4997107"/>
              <a:gd name="connsiteX45" fmla="*/ 4094903 w 8134984"/>
              <a:gd name="connsiteY45" fmla="*/ 1294233 h 4997107"/>
              <a:gd name="connsiteX46" fmla="*/ 4080836 w 8134984"/>
              <a:gd name="connsiteY46" fmla="*/ 1041015 h 4997107"/>
              <a:gd name="connsiteX47" fmla="*/ 4066768 w 8134984"/>
              <a:gd name="connsiteY47" fmla="*/ 970676 h 4997107"/>
              <a:gd name="connsiteX48" fmla="*/ 4052700 w 8134984"/>
              <a:gd name="connsiteY48" fmla="*/ 858135 h 4997107"/>
              <a:gd name="connsiteX49" fmla="*/ 4066768 w 8134984"/>
              <a:gd name="connsiteY49" fmla="*/ 548645 h 4997107"/>
              <a:gd name="connsiteX50" fmla="*/ 4137106 w 8134984"/>
              <a:gd name="connsiteY50" fmla="*/ 450172 h 4997107"/>
              <a:gd name="connsiteX51" fmla="*/ 4165242 w 8134984"/>
              <a:gd name="connsiteY51" fmla="*/ 407968 h 4997107"/>
              <a:gd name="connsiteX52" fmla="*/ 4291851 w 8134984"/>
              <a:gd name="connsiteY52" fmla="*/ 351698 h 4997107"/>
              <a:gd name="connsiteX53" fmla="*/ 4460663 w 8134984"/>
              <a:gd name="connsiteY53" fmla="*/ 309495 h 4997107"/>
              <a:gd name="connsiteX54" fmla="*/ 4559137 w 8134984"/>
              <a:gd name="connsiteY54" fmla="*/ 281359 h 4997107"/>
              <a:gd name="connsiteX55" fmla="*/ 4629476 w 8134984"/>
              <a:gd name="connsiteY55" fmla="*/ 267292 h 4997107"/>
              <a:gd name="connsiteX56" fmla="*/ 4699814 w 8134984"/>
              <a:gd name="connsiteY56" fmla="*/ 281359 h 4997107"/>
              <a:gd name="connsiteX57" fmla="*/ 4727949 w 8134984"/>
              <a:gd name="connsiteY57" fmla="*/ 323562 h 4997107"/>
              <a:gd name="connsiteX58" fmla="*/ 4756085 w 8134984"/>
              <a:gd name="connsiteY58" fmla="*/ 379833 h 4997107"/>
              <a:gd name="connsiteX59" fmla="*/ 4798288 w 8134984"/>
              <a:gd name="connsiteY59" fmla="*/ 464239 h 4997107"/>
              <a:gd name="connsiteX60" fmla="*/ 4784220 w 8134984"/>
              <a:gd name="connsiteY60" fmla="*/ 717458 h 4997107"/>
              <a:gd name="connsiteX61" fmla="*/ 4756085 w 8134984"/>
              <a:gd name="connsiteY61" fmla="*/ 759661 h 4997107"/>
              <a:gd name="connsiteX62" fmla="*/ 4812356 w 8134984"/>
              <a:gd name="connsiteY62" fmla="*/ 717458 h 4997107"/>
              <a:gd name="connsiteX63" fmla="*/ 4910829 w 8134984"/>
              <a:gd name="connsiteY63" fmla="*/ 618984 h 4997107"/>
              <a:gd name="connsiteX64" fmla="*/ 4938965 w 8134984"/>
              <a:gd name="connsiteY64" fmla="*/ 576781 h 4997107"/>
              <a:gd name="connsiteX65" fmla="*/ 4995236 w 8134984"/>
              <a:gd name="connsiteY65" fmla="*/ 562713 h 4997107"/>
              <a:gd name="connsiteX66" fmla="*/ 5065574 w 8134984"/>
              <a:gd name="connsiteY66" fmla="*/ 478307 h 4997107"/>
              <a:gd name="connsiteX67" fmla="*/ 5121845 w 8134984"/>
              <a:gd name="connsiteY67" fmla="*/ 464239 h 4997107"/>
              <a:gd name="connsiteX68" fmla="*/ 5206251 w 8134984"/>
              <a:gd name="connsiteY68" fmla="*/ 506442 h 4997107"/>
              <a:gd name="connsiteX69" fmla="*/ 5262522 w 8134984"/>
              <a:gd name="connsiteY69" fmla="*/ 562713 h 4997107"/>
              <a:gd name="connsiteX70" fmla="*/ 5304725 w 8134984"/>
              <a:gd name="connsiteY70" fmla="*/ 590848 h 4997107"/>
              <a:gd name="connsiteX71" fmla="*/ 5360996 w 8134984"/>
              <a:gd name="connsiteY71" fmla="*/ 675255 h 4997107"/>
              <a:gd name="connsiteX72" fmla="*/ 5389131 w 8134984"/>
              <a:gd name="connsiteY72" fmla="*/ 717458 h 4997107"/>
              <a:gd name="connsiteX73" fmla="*/ 5431334 w 8134984"/>
              <a:gd name="connsiteY73" fmla="*/ 759661 h 4997107"/>
              <a:gd name="connsiteX74" fmla="*/ 5515740 w 8134984"/>
              <a:gd name="connsiteY74" fmla="*/ 858135 h 4997107"/>
              <a:gd name="connsiteX75" fmla="*/ 5586079 w 8134984"/>
              <a:gd name="connsiteY75" fmla="*/ 872202 h 4997107"/>
              <a:gd name="connsiteX76" fmla="*/ 5628282 w 8134984"/>
              <a:gd name="connsiteY76" fmla="*/ 886270 h 4997107"/>
              <a:gd name="connsiteX77" fmla="*/ 5726756 w 8134984"/>
              <a:gd name="connsiteY77" fmla="*/ 844067 h 4997107"/>
              <a:gd name="connsiteX78" fmla="*/ 5768959 w 8134984"/>
              <a:gd name="connsiteY78" fmla="*/ 703390 h 4997107"/>
              <a:gd name="connsiteX79" fmla="*/ 5754891 w 8134984"/>
              <a:gd name="connsiteY79" fmla="*/ 436104 h 4997107"/>
              <a:gd name="connsiteX80" fmla="*/ 5740823 w 8134984"/>
              <a:gd name="connsiteY80" fmla="*/ 365765 h 4997107"/>
              <a:gd name="connsiteX81" fmla="*/ 5726756 w 8134984"/>
              <a:gd name="connsiteY81" fmla="*/ 281359 h 4997107"/>
              <a:gd name="connsiteX82" fmla="*/ 5783026 w 8134984"/>
              <a:gd name="connsiteY82" fmla="*/ 42208 h 4997107"/>
              <a:gd name="connsiteX83" fmla="*/ 5881500 w 8134984"/>
              <a:gd name="connsiteY83" fmla="*/ 28141 h 4997107"/>
              <a:gd name="connsiteX84" fmla="*/ 6078448 w 8134984"/>
              <a:gd name="connsiteY84" fmla="*/ 28141 h 4997107"/>
              <a:gd name="connsiteX85" fmla="*/ 6120651 w 8134984"/>
              <a:gd name="connsiteY85" fmla="*/ 56276 h 4997107"/>
              <a:gd name="connsiteX86" fmla="*/ 6176922 w 8134984"/>
              <a:gd name="connsiteY86" fmla="*/ 70344 h 4997107"/>
              <a:gd name="connsiteX87" fmla="*/ 6261328 w 8134984"/>
              <a:gd name="connsiteY87" fmla="*/ 182885 h 4997107"/>
              <a:gd name="connsiteX88" fmla="*/ 6233193 w 8134984"/>
              <a:gd name="connsiteY88" fmla="*/ 393901 h 4997107"/>
              <a:gd name="connsiteX89" fmla="*/ 6219125 w 8134984"/>
              <a:gd name="connsiteY89" fmla="*/ 436104 h 4997107"/>
              <a:gd name="connsiteX90" fmla="*/ 6190989 w 8134984"/>
              <a:gd name="connsiteY90" fmla="*/ 478307 h 4997107"/>
              <a:gd name="connsiteX91" fmla="*/ 6134719 w 8134984"/>
              <a:gd name="connsiteY91" fmla="*/ 604916 h 4997107"/>
              <a:gd name="connsiteX92" fmla="*/ 6064380 w 8134984"/>
              <a:gd name="connsiteY92" fmla="*/ 717458 h 4997107"/>
              <a:gd name="connsiteX93" fmla="*/ 6064380 w 8134984"/>
              <a:gd name="connsiteY93" fmla="*/ 886270 h 4997107"/>
              <a:gd name="connsiteX94" fmla="*/ 6106583 w 8134984"/>
              <a:gd name="connsiteY94" fmla="*/ 900338 h 4997107"/>
              <a:gd name="connsiteX95" fmla="*/ 6303531 w 8134984"/>
              <a:gd name="connsiteY95" fmla="*/ 872202 h 4997107"/>
              <a:gd name="connsiteX96" fmla="*/ 6345734 w 8134984"/>
              <a:gd name="connsiteY96" fmla="*/ 844067 h 4997107"/>
              <a:gd name="connsiteX97" fmla="*/ 6458276 w 8134984"/>
              <a:gd name="connsiteY97" fmla="*/ 787796 h 4997107"/>
              <a:gd name="connsiteX98" fmla="*/ 6598953 w 8134984"/>
              <a:gd name="connsiteY98" fmla="*/ 689322 h 4997107"/>
              <a:gd name="connsiteX99" fmla="*/ 6655223 w 8134984"/>
              <a:gd name="connsiteY99" fmla="*/ 618984 h 4997107"/>
              <a:gd name="connsiteX100" fmla="*/ 6697426 w 8134984"/>
              <a:gd name="connsiteY100" fmla="*/ 576781 h 4997107"/>
              <a:gd name="connsiteX101" fmla="*/ 6753697 w 8134984"/>
              <a:gd name="connsiteY101" fmla="*/ 590848 h 4997107"/>
              <a:gd name="connsiteX102" fmla="*/ 6795900 w 8134984"/>
              <a:gd name="connsiteY102" fmla="*/ 661187 h 4997107"/>
              <a:gd name="connsiteX103" fmla="*/ 6838103 w 8134984"/>
              <a:gd name="connsiteY103" fmla="*/ 731525 h 4997107"/>
              <a:gd name="connsiteX104" fmla="*/ 6866239 w 8134984"/>
              <a:gd name="connsiteY104" fmla="*/ 801864 h 4997107"/>
              <a:gd name="connsiteX105" fmla="*/ 6894374 w 8134984"/>
              <a:gd name="connsiteY105" fmla="*/ 858135 h 4997107"/>
              <a:gd name="connsiteX106" fmla="*/ 6866239 w 8134984"/>
              <a:gd name="connsiteY106" fmla="*/ 984744 h 4997107"/>
              <a:gd name="connsiteX107" fmla="*/ 6697426 w 8134984"/>
              <a:gd name="connsiteY107" fmla="*/ 1026947 h 4997107"/>
              <a:gd name="connsiteX108" fmla="*/ 6641156 w 8134984"/>
              <a:gd name="connsiteY108" fmla="*/ 1055082 h 4997107"/>
              <a:gd name="connsiteX109" fmla="*/ 6598953 w 8134984"/>
              <a:gd name="connsiteY109" fmla="*/ 1069150 h 4997107"/>
              <a:gd name="connsiteX110" fmla="*/ 6556749 w 8134984"/>
              <a:gd name="connsiteY110" fmla="*/ 1111353 h 4997107"/>
              <a:gd name="connsiteX111" fmla="*/ 6486411 w 8134984"/>
              <a:gd name="connsiteY111" fmla="*/ 1167624 h 4997107"/>
              <a:gd name="connsiteX112" fmla="*/ 6472343 w 8134984"/>
              <a:gd name="connsiteY112" fmla="*/ 1209827 h 4997107"/>
              <a:gd name="connsiteX113" fmla="*/ 6542682 w 8134984"/>
              <a:gd name="connsiteY113" fmla="*/ 1420842 h 4997107"/>
              <a:gd name="connsiteX114" fmla="*/ 6613020 w 8134984"/>
              <a:gd name="connsiteY114" fmla="*/ 1434910 h 4997107"/>
              <a:gd name="connsiteX115" fmla="*/ 6908442 w 8134984"/>
              <a:gd name="connsiteY115" fmla="*/ 1420842 h 4997107"/>
              <a:gd name="connsiteX116" fmla="*/ 6964713 w 8134984"/>
              <a:gd name="connsiteY116" fmla="*/ 1406775 h 4997107"/>
              <a:gd name="connsiteX117" fmla="*/ 7035051 w 8134984"/>
              <a:gd name="connsiteY117" fmla="*/ 1547452 h 4997107"/>
              <a:gd name="connsiteX118" fmla="*/ 7077254 w 8134984"/>
              <a:gd name="connsiteY118" fmla="*/ 1617790 h 4997107"/>
              <a:gd name="connsiteX119" fmla="*/ 7105389 w 8134984"/>
              <a:gd name="connsiteY119" fmla="*/ 1688128 h 4997107"/>
              <a:gd name="connsiteX120" fmla="*/ 7133525 w 8134984"/>
              <a:gd name="connsiteY120" fmla="*/ 1744399 h 4997107"/>
              <a:gd name="connsiteX121" fmla="*/ 7105389 w 8134984"/>
              <a:gd name="connsiteY121" fmla="*/ 1828805 h 4997107"/>
              <a:gd name="connsiteX122" fmla="*/ 6964713 w 8134984"/>
              <a:gd name="connsiteY122" fmla="*/ 1899144 h 4997107"/>
              <a:gd name="connsiteX123" fmla="*/ 6809968 w 8134984"/>
              <a:gd name="connsiteY123" fmla="*/ 1969482 h 4997107"/>
              <a:gd name="connsiteX124" fmla="*/ 6781833 w 8134984"/>
              <a:gd name="connsiteY124" fmla="*/ 1997618 h 4997107"/>
              <a:gd name="connsiteX125" fmla="*/ 6880306 w 8134984"/>
              <a:gd name="connsiteY125" fmla="*/ 2250836 h 4997107"/>
              <a:gd name="connsiteX126" fmla="*/ 7119457 w 8134984"/>
              <a:gd name="connsiteY126" fmla="*/ 2222701 h 4997107"/>
              <a:gd name="connsiteX127" fmla="*/ 7274202 w 8134984"/>
              <a:gd name="connsiteY127" fmla="*/ 2124227 h 4997107"/>
              <a:gd name="connsiteX128" fmla="*/ 7372676 w 8134984"/>
              <a:gd name="connsiteY128" fmla="*/ 2053888 h 4997107"/>
              <a:gd name="connsiteX129" fmla="*/ 7485217 w 8134984"/>
              <a:gd name="connsiteY129" fmla="*/ 1997618 h 4997107"/>
              <a:gd name="connsiteX130" fmla="*/ 7569623 w 8134984"/>
              <a:gd name="connsiteY130" fmla="*/ 1969482 h 4997107"/>
              <a:gd name="connsiteX131" fmla="*/ 7794706 w 8134984"/>
              <a:gd name="connsiteY131" fmla="*/ 2011685 h 4997107"/>
              <a:gd name="connsiteX132" fmla="*/ 7879113 w 8134984"/>
              <a:gd name="connsiteY132" fmla="*/ 2039821 h 4997107"/>
              <a:gd name="connsiteX133" fmla="*/ 8005722 w 8134984"/>
              <a:gd name="connsiteY133" fmla="*/ 2138295 h 4997107"/>
              <a:gd name="connsiteX134" fmla="*/ 8090128 w 8134984"/>
              <a:gd name="connsiteY134" fmla="*/ 2222701 h 4997107"/>
              <a:gd name="connsiteX135" fmla="*/ 8118263 w 8134984"/>
              <a:gd name="connsiteY135" fmla="*/ 2293039 h 4997107"/>
              <a:gd name="connsiteX136" fmla="*/ 8132331 w 8134984"/>
              <a:gd name="connsiteY136" fmla="*/ 2335242 h 4997107"/>
              <a:gd name="connsiteX137" fmla="*/ 7977586 w 8134984"/>
              <a:gd name="connsiteY137" fmla="*/ 2546258 h 4997107"/>
              <a:gd name="connsiteX138" fmla="*/ 7836909 w 8134984"/>
              <a:gd name="connsiteY138" fmla="*/ 2630664 h 4997107"/>
              <a:gd name="connsiteX139" fmla="*/ 7766571 w 8134984"/>
              <a:gd name="connsiteY139" fmla="*/ 2658799 h 4997107"/>
              <a:gd name="connsiteX140" fmla="*/ 7597759 w 8134984"/>
              <a:gd name="connsiteY140" fmla="*/ 2686935 h 4997107"/>
              <a:gd name="connsiteX141" fmla="*/ 7302337 w 8134984"/>
              <a:gd name="connsiteY141" fmla="*/ 2672867 h 4997107"/>
              <a:gd name="connsiteX142" fmla="*/ 7260134 w 8134984"/>
              <a:gd name="connsiteY142" fmla="*/ 2644732 h 4997107"/>
              <a:gd name="connsiteX143" fmla="*/ 7231999 w 8134984"/>
              <a:gd name="connsiteY143" fmla="*/ 2701002 h 4997107"/>
              <a:gd name="connsiteX144" fmla="*/ 7302337 w 8134984"/>
              <a:gd name="connsiteY144" fmla="*/ 2813544 h 4997107"/>
              <a:gd name="connsiteX145" fmla="*/ 7386743 w 8134984"/>
              <a:gd name="connsiteY145" fmla="*/ 2940153 h 4997107"/>
              <a:gd name="connsiteX146" fmla="*/ 7471149 w 8134984"/>
              <a:gd name="connsiteY146" fmla="*/ 3024559 h 4997107"/>
              <a:gd name="connsiteX147" fmla="*/ 7499285 w 8134984"/>
              <a:gd name="connsiteY147" fmla="*/ 3052695 h 4997107"/>
              <a:gd name="connsiteX148" fmla="*/ 7555556 w 8134984"/>
              <a:gd name="connsiteY148" fmla="*/ 3094898 h 4997107"/>
              <a:gd name="connsiteX149" fmla="*/ 7583691 w 8134984"/>
              <a:gd name="connsiteY149" fmla="*/ 3137101 h 4997107"/>
              <a:gd name="connsiteX150" fmla="*/ 7639962 w 8134984"/>
              <a:gd name="connsiteY150" fmla="*/ 3235575 h 4997107"/>
              <a:gd name="connsiteX151" fmla="*/ 7682165 w 8134984"/>
              <a:gd name="connsiteY151" fmla="*/ 3277778 h 4997107"/>
              <a:gd name="connsiteX152" fmla="*/ 7738436 w 8134984"/>
              <a:gd name="connsiteY152" fmla="*/ 3362184 h 4997107"/>
              <a:gd name="connsiteX153" fmla="*/ 7780639 w 8134984"/>
              <a:gd name="connsiteY153" fmla="*/ 3488793 h 4997107"/>
              <a:gd name="connsiteX154" fmla="*/ 7766571 w 8134984"/>
              <a:gd name="connsiteY154" fmla="*/ 3601335 h 4997107"/>
              <a:gd name="connsiteX155" fmla="*/ 7696233 w 8134984"/>
              <a:gd name="connsiteY155" fmla="*/ 3615402 h 4997107"/>
              <a:gd name="connsiteX156" fmla="*/ 7428946 w 8134984"/>
              <a:gd name="connsiteY156" fmla="*/ 3573199 h 4997107"/>
              <a:gd name="connsiteX157" fmla="*/ 7386743 w 8134984"/>
              <a:gd name="connsiteY157" fmla="*/ 3559132 h 4997107"/>
              <a:gd name="connsiteX158" fmla="*/ 7358608 w 8134984"/>
              <a:gd name="connsiteY158" fmla="*/ 3530996 h 4997107"/>
              <a:gd name="connsiteX159" fmla="*/ 7316405 w 8134984"/>
              <a:gd name="connsiteY159" fmla="*/ 3418455 h 4997107"/>
              <a:gd name="connsiteX160" fmla="*/ 7288269 w 8134984"/>
              <a:gd name="connsiteY160" fmla="*/ 3334048 h 4997107"/>
              <a:gd name="connsiteX161" fmla="*/ 7231999 w 8134984"/>
              <a:gd name="connsiteY161" fmla="*/ 3446590 h 4997107"/>
              <a:gd name="connsiteX162" fmla="*/ 7246066 w 8134984"/>
              <a:gd name="connsiteY162" fmla="*/ 3685741 h 4997107"/>
              <a:gd name="connsiteX163" fmla="*/ 7260134 w 8134984"/>
              <a:gd name="connsiteY163" fmla="*/ 3727944 h 4997107"/>
              <a:gd name="connsiteX164" fmla="*/ 7274202 w 8134984"/>
              <a:gd name="connsiteY164" fmla="*/ 3812350 h 4997107"/>
              <a:gd name="connsiteX165" fmla="*/ 7217931 w 8134984"/>
              <a:gd name="connsiteY165" fmla="*/ 4093704 h 4997107"/>
              <a:gd name="connsiteX166" fmla="*/ 7133525 w 8134984"/>
              <a:gd name="connsiteY166" fmla="*/ 4206245 h 4997107"/>
              <a:gd name="connsiteX167" fmla="*/ 7049119 w 8134984"/>
              <a:gd name="connsiteY167" fmla="*/ 4220313 h 4997107"/>
              <a:gd name="connsiteX168" fmla="*/ 6556749 w 8134984"/>
              <a:gd name="connsiteY168" fmla="*/ 4121839 h 4997107"/>
              <a:gd name="connsiteX169" fmla="*/ 6528614 w 8134984"/>
              <a:gd name="connsiteY169" fmla="*/ 4079636 h 4997107"/>
              <a:gd name="connsiteX170" fmla="*/ 6514546 w 8134984"/>
              <a:gd name="connsiteY170" fmla="*/ 3488793 h 4997107"/>
              <a:gd name="connsiteX171" fmla="*/ 6416073 w 8134984"/>
              <a:gd name="connsiteY171" fmla="*/ 3530996 h 4997107"/>
              <a:gd name="connsiteX172" fmla="*/ 6373869 w 8134984"/>
              <a:gd name="connsiteY172" fmla="*/ 3587267 h 4997107"/>
              <a:gd name="connsiteX173" fmla="*/ 6331666 w 8134984"/>
              <a:gd name="connsiteY173" fmla="*/ 3629470 h 4997107"/>
              <a:gd name="connsiteX174" fmla="*/ 6190989 w 8134984"/>
              <a:gd name="connsiteY174" fmla="*/ 3854553 h 4997107"/>
              <a:gd name="connsiteX175" fmla="*/ 6176922 w 8134984"/>
              <a:gd name="connsiteY175" fmla="*/ 3924892 h 4997107"/>
              <a:gd name="connsiteX176" fmla="*/ 6148786 w 8134984"/>
              <a:gd name="connsiteY176" fmla="*/ 4065568 h 4997107"/>
              <a:gd name="connsiteX177" fmla="*/ 6120651 w 8134984"/>
              <a:gd name="connsiteY177" fmla="*/ 4135907 h 4997107"/>
              <a:gd name="connsiteX178" fmla="*/ 6022177 w 8134984"/>
              <a:gd name="connsiteY178" fmla="*/ 4276584 h 4997107"/>
              <a:gd name="connsiteX179" fmla="*/ 5979974 w 8134984"/>
              <a:gd name="connsiteY179" fmla="*/ 4304719 h 4997107"/>
              <a:gd name="connsiteX180" fmla="*/ 5783026 w 8134984"/>
              <a:gd name="connsiteY180" fmla="*/ 4417261 h 4997107"/>
              <a:gd name="connsiteX181" fmla="*/ 5586079 w 8134984"/>
              <a:gd name="connsiteY181" fmla="*/ 4459464 h 4997107"/>
              <a:gd name="connsiteX182" fmla="*/ 5389131 w 8134984"/>
              <a:gd name="connsiteY182" fmla="*/ 4487599 h 4997107"/>
              <a:gd name="connsiteX183" fmla="*/ 4896762 w 8134984"/>
              <a:gd name="connsiteY183" fmla="*/ 4431328 h 4997107"/>
              <a:gd name="connsiteX184" fmla="*/ 4854559 w 8134984"/>
              <a:gd name="connsiteY184" fmla="*/ 4403193 h 4997107"/>
              <a:gd name="connsiteX185" fmla="*/ 4826423 w 8134984"/>
              <a:gd name="connsiteY185" fmla="*/ 4375058 h 4997107"/>
              <a:gd name="connsiteX186" fmla="*/ 4840491 w 8134984"/>
              <a:gd name="connsiteY186" fmla="*/ 4192178 h 4997107"/>
              <a:gd name="connsiteX187" fmla="*/ 4967100 w 8134984"/>
              <a:gd name="connsiteY187" fmla="*/ 4051501 h 4997107"/>
              <a:gd name="connsiteX188" fmla="*/ 5135913 w 8134984"/>
              <a:gd name="connsiteY188" fmla="*/ 3896756 h 4997107"/>
              <a:gd name="connsiteX189" fmla="*/ 5304725 w 8134984"/>
              <a:gd name="connsiteY189" fmla="*/ 3770147 h 4997107"/>
              <a:gd name="connsiteX190" fmla="*/ 5290657 w 8134984"/>
              <a:gd name="connsiteY190" fmla="*/ 3657605 h 4997107"/>
              <a:gd name="connsiteX191" fmla="*/ 5234386 w 8134984"/>
              <a:gd name="connsiteY191" fmla="*/ 3601335 h 4997107"/>
              <a:gd name="connsiteX192" fmla="*/ 5149980 w 8134984"/>
              <a:gd name="connsiteY192" fmla="*/ 3545064 h 4997107"/>
              <a:gd name="connsiteX193" fmla="*/ 4967100 w 8134984"/>
              <a:gd name="connsiteY193" fmla="*/ 3573199 h 4997107"/>
              <a:gd name="connsiteX194" fmla="*/ 4840491 w 8134984"/>
              <a:gd name="connsiteY194" fmla="*/ 3671673 h 4997107"/>
              <a:gd name="connsiteX195" fmla="*/ 4784220 w 8134984"/>
              <a:gd name="connsiteY195" fmla="*/ 3699808 h 4997107"/>
              <a:gd name="connsiteX196" fmla="*/ 4713882 w 8134984"/>
              <a:gd name="connsiteY196" fmla="*/ 3756079 h 4997107"/>
              <a:gd name="connsiteX197" fmla="*/ 4559137 w 8134984"/>
              <a:gd name="connsiteY197" fmla="*/ 3868621 h 4997107"/>
              <a:gd name="connsiteX198" fmla="*/ 4531002 w 8134984"/>
              <a:gd name="connsiteY198" fmla="*/ 3910824 h 4997107"/>
              <a:gd name="connsiteX199" fmla="*/ 4474731 w 8134984"/>
              <a:gd name="connsiteY199" fmla="*/ 4037433 h 4997107"/>
              <a:gd name="connsiteX200" fmla="*/ 4432528 w 8134984"/>
              <a:gd name="connsiteY200" fmla="*/ 4164042 h 4997107"/>
              <a:gd name="connsiteX201" fmla="*/ 4362189 w 8134984"/>
              <a:gd name="connsiteY201" fmla="*/ 4276584 h 4997107"/>
              <a:gd name="connsiteX202" fmla="*/ 4348122 w 8134984"/>
              <a:gd name="connsiteY202" fmla="*/ 4318787 h 4997107"/>
              <a:gd name="connsiteX203" fmla="*/ 4263716 w 8134984"/>
              <a:gd name="connsiteY203" fmla="*/ 4417261 h 4997107"/>
              <a:gd name="connsiteX204" fmla="*/ 4235580 w 8134984"/>
              <a:gd name="connsiteY204" fmla="*/ 4445396 h 4997107"/>
              <a:gd name="connsiteX205" fmla="*/ 4151174 w 8134984"/>
              <a:gd name="connsiteY205" fmla="*/ 4572005 h 4997107"/>
              <a:gd name="connsiteX206" fmla="*/ 3982362 w 8134984"/>
              <a:gd name="connsiteY206" fmla="*/ 4656412 h 4997107"/>
              <a:gd name="connsiteX207" fmla="*/ 3799482 w 8134984"/>
              <a:gd name="connsiteY207" fmla="*/ 4670479 h 4997107"/>
              <a:gd name="connsiteX208" fmla="*/ 3461857 w 8134984"/>
              <a:gd name="connsiteY208" fmla="*/ 4684547 h 4997107"/>
              <a:gd name="connsiteX209" fmla="*/ 3433722 w 8134984"/>
              <a:gd name="connsiteY209" fmla="*/ 4628276 h 4997107"/>
              <a:gd name="connsiteX210" fmla="*/ 3461857 w 8134984"/>
              <a:gd name="connsiteY210" fmla="*/ 4375058 h 4997107"/>
              <a:gd name="connsiteX211" fmla="*/ 3532196 w 8134984"/>
              <a:gd name="connsiteY211" fmla="*/ 4304719 h 4997107"/>
              <a:gd name="connsiteX212" fmla="*/ 3616602 w 8134984"/>
              <a:gd name="connsiteY212" fmla="*/ 4220313 h 4997107"/>
              <a:gd name="connsiteX213" fmla="*/ 3588466 w 8134984"/>
              <a:gd name="connsiteY213" fmla="*/ 4023365 h 4997107"/>
              <a:gd name="connsiteX214" fmla="*/ 3574399 w 8134984"/>
              <a:gd name="connsiteY214" fmla="*/ 3981162 h 4997107"/>
              <a:gd name="connsiteX215" fmla="*/ 3504060 w 8134984"/>
              <a:gd name="connsiteY215" fmla="*/ 4037433 h 4997107"/>
              <a:gd name="connsiteX216" fmla="*/ 3419654 w 8134984"/>
              <a:gd name="connsiteY216" fmla="*/ 4135907 h 4997107"/>
              <a:gd name="connsiteX217" fmla="*/ 3293045 w 8134984"/>
              <a:gd name="connsiteY217" fmla="*/ 4220313 h 4997107"/>
              <a:gd name="connsiteX218" fmla="*/ 3222706 w 8134984"/>
              <a:gd name="connsiteY218" fmla="*/ 4164042 h 4997107"/>
              <a:gd name="connsiteX219" fmla="*/ 3053894 w 8134984"/>
              <a:gd name="connsiteY219" fmla="*/ 3967095 h 4997107"/>
              <a:gd name="connsiteX220" fmla="*/ 2828811 w 8134984"/>
              <a:gd name="connsiteY220" fmla="*/ 3798282 h 4997107"/>
              <a:gd name="connsiteX221" fmla="*/ 2786608 w 8134984"/>
              <a:gd name="connsiteY221" fmla="*/ 3742012 h 4997107"/>
              <a:gd name="connsiteX222" fmla="*/ 2716269 w 8134984"/>
              <a:gd name="connsiteY222" fmla="*/ 3713876 h 4997107"/>
              <a:gd name="connsiteX223" fmla="*/ 2631863 w 8134984"/>
              <a:gd name="connsiteY223" fmla="*/ 3671673 h 4997107"/>
              <a:gd name="connsiteX224" fmla="*/ 2434916 w 8134984"/>
              <a:gd name="connsiteY224" fmla="*/ 3713876 h 4997107"/>
              <a:gd name="connsiteX225" fmla="*/ 2392713 w 8134984"/>
              <a:gd name="connsiteY225" fmla="*/ 3727944 h 4997107"/>
              <a:gd name="connsiteX226" fmla="*/ 2308306 w 8134984"/>
              <a:gd name="connsiteY226" fmla="*/ 3713876 h 4997107"/>
              <a:gd name="connsiteX227" fmla="*/ 2111359 w 8134984"/>
              <a:gd name="connsiteY227" fmla="*/ 3770147 h 4997107"/>
              <a:gd name="connsiteX228" fmla="*/ 2069156 w 8134984"/>
              <a:gd name="connsiteY228" fmla="*/ 3826418 h 4997107"/>
              <a:gd name="connsiteX229" fmla="*/ 2055088 w 8134984"/>
              <a:gd name="connsiteY229" fmla="*/ 3981162 h 4997107"/>
              <a:gd name="connsiteX230" fmla="*/ 2083223 w 8134984"/>
              <a:gd name="connsiteY230" fmla="*/ 4178110 h 4997107"/>
              <a:gd name="connsiteX231" fmla="*/ 2111359 w 8134984"/>
              <a:gd name="connsiteY231" fmla="*/ 4234381 h 4997107"/>
              <a:gd name="connsiteX232" fmla="*/ 2083223 w 8134984"/>
              <a:gd name="connsiteY232" fmla="*/ 4543870 h 4997107"/>
              <a:gd name="connsiteX233" fmla="*/ 1956614 w 8134984"/>
              <a:gd name="connsiteY233" fmla="*/ 4670479 h 4997107"/>
              <a:gd name="connsiteX234" fmla="*/ 1787802 w 8134984"/>
              <a:gd name="connsiteY234" fmla="*/ 4783021 h 4997107"/>
              <a:gd name="connsiteX235" fmla="*/ 1675260 w 8134984"/>
              <a:gd name="connsiteY235" fmla="*/ 4853359 h 4997107"/>
              <a:gd name="connsiteX236" fmla="*/ 1590854 w 8134984"/>
              <a:gd name="connsiteY236" fmla="*/ 4881495 h 4997107"/>
              <a:gd name="connsiteX237" fmla="*/ 1379839 w 8134984"/>
              <a:gd name="connsiteY237" fmla="*/ 4951833 h 4997107"/>
              <a:gd name="connsiteX238" fmla="*/ 1267297 w 8134984"/>
              <a:gd name="connsiteY238" fmla="*/ 4979968 h 4997107"/>
              <a:gd name="connsiteX239" fmla="*/ 1098485 w 8134984"/>
              <a:gd name="connsiteY239" fmla="*/ 4937765 h 4997107"/>
              <a:gd name="connsiteX240" fmla="*/ 1084417 w 8134984"/>
              <a:gd name="connsiteY240" fmla="*/ 4853359 h 4997107"/>
              <a:gd name="connsiteX241" fmla="*/ 1112553 w 8134984"/>
              <a:gd name="connsiteY241" fmla="*/ 4417261 h 4997107"/>
              <a:gd name="connsiteX242" fmla="*/ 1168823 w 8134984"/>
              <a:gd name="connsiteY242" fmla="*/ 4346922 h 4997107"/>
              <a:gd name="connsiteX243" fmla="*/ 1225094 w 8134984"/>
              <a:gd name="connsiteY243" fmla="*/ 4304719 h 4997107"/>
              <a:gd name="connsiteX244" fmla="*/ 1309500 w 8134984"/>
              <a:gd name="connsiteY244" fmla="*/ 4234381 h 4997107"/>
              <a:gd name="connsiteX245" fmla="*/ 1267297 w 8134984"/>
              <a:gd name="connsiteY245" fmla="*/ 3967095 h 4997107"/>
              <a:gd name="connsiteX246" fmla="*/ 1239162 w 8134984"/>
              <a:gd name="connsiteY246" fmla="*/ 3882688 h 4997107"/>
              <a:gd name="connsiteX247" fmla="*/ 1126620 w 8134984"/>
              <a:gd name="connsiteY247" fmla="*/ 3784215 h 4997107"/>
              <a:gd name="connsiteX248" fmla="*/ 704589 w 8134984"/>
              <a:gd name="connsiteY248" fmla="*/ 3798282 h 4997107"/>
              <a:gd name="connsiteX249" fmla="*/ 606116 w 8134984"/>
              <a:gd name="connsiteY249" fmla="*/ 3812350 h 4997107"/>
              <a:gd name="connsiteX250" fmla="*/ 563913 w 8134984"/>
              <a:gd name="connsiteY250" fmla="*/ 3840485 h 4997107"/>
              <a:gd name="connsiteX251" fmla="*/ 395100 w 8134984"/>
              <a:gd name="connsiteY251" fmla="*/ 3784215 h 4997107"/>
              <a:gd name="connsiteX252" fmla="*/ 381033 w 8134984"/>
              <a:gd name="connsiteY252" fmla="*/ 3742012 h 4997107"/>
              <a:gd name="connsiteX253" fmla="*/ 395100 w 8134984"/>
              <a:gd name="connsiteY253" fmla="*/ 3615402 h 4997107"/>
              <a:gd name="connsiteX254" fmla="*/ 423236 w 8134984"/>
              <a:gd name="connsiteY254" fmla="*/ 3587267 h 4997107"/>
              <a:gd name="connsiteX255" fmla="*/ 606116 w 8134984"/>
              <a:gd name="connsiteY255" fmla="*/ 3488793 h 4997107"/>
              <a:gd name="connsiteX256" fmla="*/ 1253229 w 8134984"/>
              <a:gd name="connsiteY256" fmla="*/ 3474725 h 4997107"/>
              <a:gd name="connsiteX257" fmla="*/ 1267297 w 8134984"/>
              <a:gd name="connsiteY257" fmla="*/ 3418455 h 4997107"/>
              <a:gd name="connsiteX258" fmla="*/ 1126620 w 8134984"/>
              <a:gd name="connsiteY258" fmla="*/ 3080830 h 4997107"/>
              <a:gd name="connsiteX259" fmla="*/ 1056282 w 8134984"/>
              <a:gd name="connsiteY259" fmla="*/ 3010492 h 4997107"/>
              <a:gd name="connsiteX260" fmla="*/ 803063 w 8134984"/>
              <a:gd name="connsiteY260" fmla="*/ 2926085 h 4997107"/>
              <a:gd name="connsiteX261" fmla="*/ 704589 w 8134984"/>
              <a:gd name="connsiteY261" fmla="*/ 2897950 h 4997107"/>
              <a:gd name="connsiteX262" fmla="*/ 507642 w 8134984"/>
              <a:gd name="connsiteY262" fmla="*/ 2855747 h 4997107"/>
              <a:gd name="connsiteX263" fmla="*/ 212220 w 8134984"/>
              <a:gd name="connsiteY263" fmla="*/ 2883882 h 4997107"/>
              <a:gd name="connsiteX264" fmla="*/ 99679 w 8134984"/>
              <a:gd name="connsiteY264" fmla="*/ 2968288 h 4997107"/>
              <a:gd name="connsiteX265" fmla="*/ 29340 w 8134984"/>
              <a:gd name="connsiteY265" fmla="*/ 3038627 h 4997107"/>
              <a:gd name="connsiteX266" fmla="*/ 1205 w 8134984"/>
              <a:gd name="connsiteY266" fmla="*/ 2996424 h 4997107"/>
              <a:gd name="connsiteX267" fmla="*/ 85611 w 8134984"/>
              <a:gd name="connsiteY267" fmla="*/ 2799476 h 4997107"/>
              <a:gd name="connsiteX268" fmla="*/ 127814 w 8134984"/>
              <a:gd name="connsiteY268" fmla="*/ 2771341 h 4997107"/>
              <a:gd name="connsiteX269" fmla="*/ 226288 w 8134984"/>
              <a:gd name="connsiteY269" fmla="*/ 2757273 h 4997107"/>
              <a:gd name="connsiteX270" fmla="*/ 381033 w 8134984"/>
              <a:gd name="connsiteY270" fmla="*/ 2729138 h 4997107"/>
              <a:gd name="connsiteX271" fmla="*/ 423236 w 8134984"/>
              <a:gd name="connsiteY271" fmla="*/ 2715070 h 4997107"/>
              <a:gd name="connsiteX272" fmla="*/ 606116 w 8134984"/>
              <a:gd name="connsiteY272" fmla="*/ 2729138 h 499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8134984" h="4997107">
                <a:moveTo>
                  <a:pt x="606116" y="2729138"/>
                </a:moveTo>
                <a:cubicBezTo>
                  <a:pt x="634251" y="2691624"/>
                  <a:pt x="627320" y="2666351"/>
                  <a:pt x="592048" y="2489987"/>
                </a:cubicBezTo>
                <a:cubicBezTo>
                  <a:pt x="584465" y="2452069"/>
                  <a:pt x="563913" y="2377445"/>
                  <a:pt x="563913" y="2377445"/>
                </a:cubicBezTo>
                <a:cubicBezTo>
                  <a:pt x="568602" y="2246147"/>
                  <a:pt x="566432" y="2114424"/>
                  <a:pt x="577980" y="1983550"/>
                </a:cubicBezTo>
                <a:cubicBezTo>
                  <a:pt x="579697" y="1964096"/>
                  <a:pt x="624397" y="1850977"/>
                  <a:pt x="634251" y="1828805"/>
                </a:cubicBezTo>
                <a:cubicBezTo>
                  <a:pt x="654919" y="1782301"/>
                  <a:pt x="677276" y="1745897"/>
                  <a:pt x="704589" y="1702196"/>
                </a:cubicBezTo>
                <a:cubicBezTo>
                  <a:pt x="720423" y="1676861"/>
                  <a:pt x="748230" y="1632622"/>
                  <a:pt x="774928" y="1617790"/>
                </a:cubicBezTo>
                <a:cubicBezTo>
                  <a:pt x="800853" y="1603387"/>
                  <a:pt x="829687" y="1590415"/>
                  <a:pt x="859334" y="1589655"/>
                </a:cubicBezTo>
                <a:lnTo>
                  <a:pt x="1407974" y="1575587"/>
                </a:lnTo>
                <a:cubicBezTo>
                  <a:pt x="1532471" y="1451090"/>
                  <a:pt x="1476373" y="1492473"/>
                  <a:pt x="1562719" y="1434910"/>
                </a:cubicBezTo>
                <a:cubicBezTo>
                  <a:pt x="1576787" y="1416153"/>
                  <a:pt x="1597508" y="1400882"/>
                  <a:pt x="1604922" y="1378639"/>
                </a:cubicBezTo>
                <a:cubicBezTo>
                  <a:pt x="1616877" y="1342773"/>
                  <a:pt x="1616725" y="1303836"/>
                  <a:pt x="1618989" y="1266098"/>
                </a:cubicBezTo>
                <a:cubicBezTo>
                  <a:pt x="1630798" y="1069281"/>
                  <a:pt x="1630044" y="871685"/>
                  <a:pt x="1647125" y="675255"/>
                </a:cubicBezTo>
                <a:cubicBezTo>
                  <a:pt x="1651169" y="628753"/>
                  <a:pt x="1691727" y="607664"/>
                  <a:pt x="1717463" y="576781"/>
                </a:cubicBezTo>
                <a:cubicBezTo>
                  <a:pt x="1728287" y="563792"/>
                  <a:pt x="1732610" y="545402"/>
                  <a:pt x="1745599" y="534578"/>
                </a:cubicBezTo>
                <a:cubicBezTo>
                  <a:pt x="1761709" y="521153"/>
                  <a:pt x="1784420" y="518075"/>
                  <a:pt x="1801869" y="506442"/>
                </a:cubicBezTo>
                <a:cubicBezTo>
                  <a:pt x="1812905" y="499085"/>
                  <a:pt x="1818142" y="484238"/>
                  <a:pt x="1830005" y="478307"/>
                </a:cubicBezTo>
                <a:cubicBezTo>
                  <a:pt x="1860990" y="462815"/>
                  <a:pt x="1988251" y="451493"/>
                  <a:pt x="1998817" y="450172"/>
                </a:cubicBezTo>
                <a:cubicBezTo>
                  <a:pt x="2117883" y="470016"/>
                  <a:pt x="2191669" y="460142"/>
                  <a:pt x="2280171" y="548645"/>
                </a:cubicBezTo>
                <a:lnTo>
                  <a:pt x="2350509" y="618984"/>
                </a:lnTo>
                <a:lnTo>
                  <a:pt x="2378645" y="703390"/>
                </a:lnTo>
                <a:lnTo>
                  <a:pt x="2392713" y="745593"/>
                </a:lnTo>
                <a:cubicBezTo>
                  <a:pt x="2396232" y="875812"/>
                  <a:pt x="2284882" y="1174209"/>
                  <a:pt x="2434916" y="1294233"/>
                </a:cubicBezTo>
                <a:cubicBezTo>
                  <a:pt x="2448118" y="1304795"/>
                  <a:pt x="2463051" y="1312990"/>
                  <a:pt x="2477119" y="1322368"/>
                </a:cubicBezTo>
                <a:cubicBezTo>
                  <a:pt x="2524011" y="1317679"/>
                  <a:pt x="2573088" y="1323203"/>
                  <a:pt x="2617796" y="1308301"/>
                </a:cubicBezTo>
                <a:cubicBezTo>
                  <a:pt x="2633836" y="1302955"/>
                  <a:pt x="2633976" y="1278053"/>
                  <a:pt x="2645931" y="1266098"/>
                </a:cubicBezTo>
                <a:cubicBezTo>
                  <a:pt x="2657886" y="1254143"/>
                  <a:pt x="2675297" y="1248965"/>
                  <a:pt x="2688134" y="1237962"/>
                </a:cubicBezTo>
                <a:cubicBezTo>
                  <a:pt x="2708274" y="1220699"/>
                  <a:pt x="2724442" y="1199160"/>
                  <a:pt x="2744405" y="1181692"/>
                </a:cubicBezTo>
                <a:cubicBezTo>
                  <a:pt x="2762050" y="1166252"/>
                  <a:pt x="2784097" y="1156067"/>
                  <a:pt x="2800676" y="1139488"/>
                </a:cubicBezTo>
                <a:cubicBezTo>
                  <a:pt x="2817255" y="1122909"/>
                  <a:pt x="2826300" y="1099797"/>
                  <a:pt x="2842879" y="1083218"/>
                </a:cubicBezTo>
                <a:cubicBezTo>
                  <a:pt x="2859458" y="1066639"/>
                  <a:pt x="2881625" y="1056592"/>
                  <a:pt x="2899149" y="1041015"/>
                </a:cubicBezTo>
                <a:cubicBezTo>
                  <a:pt x="2923932" y="1018986"/>
                  <a:pt x="2943596" y="991390"/>
                  <a:pt x="2969488" y="970676"/>
                </a:cubicBezTo>
                <a:cubicBezTo>
                  <a:pt x="3204942" y="782311"/>
                  <a:pt x="2909085" y="1010942"/>
                  <a:pt x="3096097" y="886270"/>
                </a:cubicBezTo>
                <a:cubicBezTo>
                  <a:pt x="3107133" y="878913"/>
                  <a:pt x="3111918" y="863061"/>
                  <a:pt x="3124233" y="858135"/>
                </a:cubicBezTo>
                <a:cubicBezTo>
                  <a:pt x="3160136" y="843774"/>
                  <a:pt x="3236774" y="829999"/>
                  <a:pt x="3236774" y="829999"/>
                </a:cubicBezTo>
                <a:cubicBezTo>
                  <a:pt x="3344626" y="839378"/>
                  <a:pt x="3454730" y="834290"/>
                  <a:pt x="3560331" y="858135"/>
                </a:cubicBezTo>
                <a:cubicBezTo>
                  <a:pt x="3572323" y="860843"/>
                  <a:pt x="3679973" y="933206"/>
                  <a:pt x="3715076" y="956608"/>
                </a:cubicBezTo>
                <a:cubicBezTo>
                  <a:pt x="3746669" y="1082987"/>
                  <a:pt x="3737880" y="1023987"/>
                  <a:pt x="3715076" y="1252030"/>
                </a:cubicBezTo>
                <a:cubicBezTo>
                  <a:pt x="3713601" y="1266785"/>
                  <a:pt x="3704605" y="1279847"/>
                  <a:pt x="3701008" y="1294233"/>
                </a:cubicBezTo>
                <a:cubicBezTo>
                  <a:pt x="3695209" y="1317430"/>
                  <a:pt x="3691629" y="1341126"/>
                  <a:pt x="3686940" y="1364572"/>
                </a:cubicBezTo>
                <a:cubicBezTo>
                  <a:pt x="3691629" y="1402086"/>
                  <a:pt x="3685654" y="1442566"/>
                  <a:pt x="3701008" y="1477113"/>
                </a:cubicBezTo>
                <a:cubicBezTo>
                  <a:pt x="3707031" y="1490664"/>
                  <a:pt x="3728382" y="1491181"/>
                  <a:pt x="3743211" y="1491181"/>
                </a:cubicBezTo>
                <a:cubicBezTo>
                  <a:pt x="3795005" y="1491181"/>
                  <a:pt x="3846374" y="1481802"/>
                  <a:pt x="3897956" y="1477113"/>
                </a:cubicBezTo>
                <a:cubicBezTo>
                  <a:pt x="3912024" y="1463045"/>
                  <a:pt x="3924875" y="1447646"/>
                  <a:pt x="3940159" y="1434910"/>
                </a:cubicBezTo>
                <a:cubicBezTo>
                  <a:pt x="3953147" y="1424086"/>
                  <a:pt x="3969852" y="1418148"/>
                  <a:pt x="3982362" y="1406775"/>
                </a:cubicBezTo>
                <a:cubicBezTo>
                  <a:pt x="4021618" y="1371088"/>
                  <a:pt x="4094903" y="1294233"/>
                  <a:pt x="4094903" y="1294233"/>
                </a:cubicBezTo>
                <a:cubicBezTo>
                  <a:pt x="4090214" y="1209827"/>
                  <a:pt x="4088159" y="1125233"/>
                  <a:pt x="4080836" y="1041015"/>
                </a:cubicBezTo>
                <a:cubicBezTo>
                  <a:pt x="4078765" y="1017194"/>
                  <a:pt x="4070404" y="994309"/>
                  <a:pt x="4066768" y="970676"/>
                </a:cubicBezTo>
                <a:cubicBezTo>
                  <a:pt x="4061019" y="933310"/>
                  <a:pt x="4057389" y="895649"/>
                  <a:pt x="4052700" y="858135"/>
                </a:cubicBezTo>
                <a:cubicBezTo>
                  <a:pt x="4057389" y="754972"/>
                  <a:pt x="4054931" y="651234"/>
                  <a:pt x="4066768" y="548645"/>
                </a:cubicBezTo>
                <a:cubicBezTo>
                  <a:pt x="4072346" y="500302"/>
                  <a:pt x="4109915" y="482801"/>
                  <a:pt x="4137106" y="450172"/>
                </a:cubicBezTo>
                <a:cubicBezTo>
                  <a:pt x="4147930" y="437183"/>
                  <a:pt x="4152253" y="418792"/>
                  <a:pt x="4165242" y="407968"/>
                </a:cubicBezTo>
                <a:cubicBezTo>
                  <a:pt x="4181582" y="394351"/>
                  <a:pt x="4277322" y="356541"/>
                  <a:pt x="4291851" y="351698"/>
                </a:cubicBezTo>
                <a:cubicBezTo>
                  <a:pt x="4390916" y="318676"/>
                  <a:pt x="4372538" y="329078"/>
                  <a:pt x="4460663" y="309495"/>
                </a:cubicBezTo>
                <a:cubicBezTo>
                  <a:pt x="4697515" y="256862"/>
                  <a:pt x="4371126" y="328361"/>
                  <a:pt x="4559137" y="281359"/>
                </a:cubicBezTo>
                <a:cubicBezTo>
                  <a:pt x="4582334" y="275560"/>
                  <a:pt x="4606030" y="271981"/>
                  <a:pt x="4629476" y="267292"/>
                </a:cubicBezTo>
                <a:cubicBezTo>
                  <a:pt x="4652922" y="271981"/>
                  <a:pt x="4679054" y="269496"/>
                  <a:pt x="4699814" y="281359"/>
                </a:cubicBezTo>
                <a:cubicBezTo>
                  <a:pt x="4714494" y="289747"/>
                  <a:pt x="4719561" y="308882"/>
                  <a:pt x="4727949" y="323562"/>
                </a:cubicBezTo>
                <a:cubicBezTo>
                  <a:pt x="4738354" y="341770"/>
                  <a:pt x="4745680" y="361625"/>
                  <a:pt x="4756085" y="379833"/>
                </a:cubicBezTo>
                <a:cubicBezTo>
                  <a:pt x="4799717" y="456189"/>
                  <a:pt x="4772496" y="386863"/>
                  <a:pt x="4798288" y="464239"/>
                </a:cubicBezTo>
                <a:cubicBezTo>
                  <a:pt x="4793599" y="548645"/>
                  <a:pt x="4796175" y="633771"/>
                  <a:pt x="4784220" y="717458"/>
                </a:cubicBezTo>
                <a:cubicBezTo>
                  <a:pt x="4781829" y="734195"/>
                  <a:pt x="4739178" y="759661"/>
                  <a:pt x="4756085" y="759661"/>
                </a:cubicBezTo>
                <a:cubicBezTo>
                  <a:pt x="4779531" y="759661"/>
                  <a:pt x="4795007" y="733230"/>
                  <a:pt x="4812356" y="717458"/>
                </a:cubicBezTo>
                <a:cubicBezTo>
                  <a:pt x="4846705" y="686232"/>
                  <a:pt x="4879775" y="653488"/>
                  <a:pt x="4910829" y="618984"/>
                </a:cubicBezTo>
                <a:cubicBezTo>
                  <a:pt x="4922139" y="606417"/>
                  <a:pt x="4924897" y="586159"/>
                  <a:pt x="4938965" y="576781"/>
                </a:cubicBezTo>
                <a:cubicBezTo>
                  <a:pt x="4955052" y="566056"/>
                  <a:pt x="4976479" y="567402"/>
                  <a:pt x="4995236" y="562713"/>
                </a:cubicBezTo>
                <a:cubicBezTo>
                  <a:pt x="5013164" y="535820"/>
                  <a:pt x="5036411" y="494971"/>
                  <a:pt x="5065574" y="478307"/>
                </a:cubicBezTo>
                <a:cubicBezTo>
                  <a:pt x="5082361" y="468714"/>
                  <a:pt x="5103088" y="468928"/>
                  <a:pt x="5121845" y="464239"/>
                </a:cubicBezTo>
                <a:cubicBezTo>
                  <a:pt x="5149980" y="478307"/>
                  <a:pt x="5180481" y="488403"/>
                  <a:pt x="5206251" y="506442"/>
                </a:cubicBezTo>
                <a:cubicBezTo>
                  <a:pt x="5227982" y="521654"/>
                  <a:pt x="5240451" y="547999"/>
                  <a:pt x="5262522" y="562713"/>
                </a:cubicBezTo>
                <a:lnTo>
                  <a:pt x="5304725" y="590848"/>
                </a:lnTo>
                <a:lnTo>
                  <a:pt x="5360996" y="675255"/>
                </a:lnTo>
                <a:cubicBezTo>
                  <a:pt x="5370374" y="689323"/>
                  <a:pt x="5377176" y="705503"/>
                  <a:pt x="5389131" y="717458"/>
                </a:cubicBezTo>
                <a:cubicBezTo>
                  <a:pt x="5403199" y="731526"/>
                  <a:pt x="5418387" y="744556"/>
                  <a:pt x="5431334" y="759661"/>
                </a:cubicBezTo>
                <a:cubicBezTo>
                  <a:pt x="5447052" y="777999"/>
                  <a:pt x="5489560" y="845045"/>
                  <a:pt x="5515740" y="858135"/>
                </a:cubicBezTo>
                <a:cubicBezTo>
                  <a:pt x="5537126" y="868828"/>
                  <a:pt x="5562882" y="866403"/>
                  <a:pt x="5586079" y="872202"/>
                </a:cubicBezTo>
                <a:cubicBezTo>
                  <a:pt x="5600465" y="875798"/>
                  <a:pt x="5614214" y="881581"/>
                  <a:pt x="5628282" y="886270"/>
                </a:cubicBezTo>
                <a:cubicBezTo>
                  <a:pt x="5661107" y="872202"/>
                  <a:pt x="5701504" y="869319"/>
                  <a:pt x="5726756" y="844067"/>
                </a:cubicBezTo>
                <a:cubicBezTo>
                  <a:pt x="5738171" y="832652"/>
                  <a:pt x="5762584" y="728891"/>
                  <a:pt x="5768959" y="703390"/>
                </a:cubicBezTo>
                <a:cubicBezTo>
                  <a:pt x="5764270" y="614295"/>
                  <a:pt x="5762300" y="525014"/>
                  <a:pt x="5754891" y="436104"/>
                </a:cubicBezTo>
                <a:cubicBezTo>
                  <a:pt x="5752905" y="412276"/>
                  <a:pt x="5745100" y="389290"/>
                  <a:pt x="5740823" y="365765"/>
                </a:cubicBezTo>
                <a:cubicBezTo>
                  <a:pt x="5735721" y="337702"/>
                  <a:pt x="5731445" y="309494"/>
                  <a:pt x="5726756" y="281359"/>
                </a:cubicBezTo>
                <a:cubicBezTo>
                  <a:pt x="5731458" y="210819"/>
                  <a:pt x="5684684" y="71710"/>
                  <a:pt x="5783026" y="42208"/>
                </a:cubicBezTo>
                <a:cubicBezTo>
                  <a:pt x="5814786" y="32680"/>
                  <a:pt x="5848675" y="32830"/>
                  <a:pt x="5881500" y="28141"/>
                </a:cubicBezTo>
                <a:cubicBezTo>
                  <a:pt x="5961906" y="1338"/>
                  <a:pt x="5947125" y="0"/>
                  <a:pt x="6078448" y="28141"/>
                </a:cubicBezTo>
                <a:cubicBezTo>
                  <a:pt x="6094980" y="31684"/>
                  <a:pt x="6105111" y="49616"/>
                  <a:pt x="6120651" y="56276"/>
                </a:cubicBezTo>
                <a:cubicBezTo>
                  <a:pt x="6138422" y="63892"/>
                  <a:pt x="6158165" y="65655"/>
                  <a:pt x="6176922" y="70344"/>
                </a:cubicBezTo>
                <a:cubicBezTo>
                  <a:pt x="6197427" y="90849"/>
                  <a:pt x="6261328" y="142887"/>
                  <a:pt x="6261328" y="182885"/>
                </a:cubicBezTo>
                <a:cubicBezTo>
                  <a:pt x="6261328" y="253846"/>
                  <a:pt x="6244859" y="323905"/>
                  <a:pt x="6233193" y="393901"/>
                </a:cubicBezTo>
                <a:cubicBezTo>
                  <a:pt x="6230755" y="408528"/>
                  <a:pt x="6225757" y="422841"/>
                  <a:pt x="6219125" y="436104"/>
                </a:cubicBezTo>
                <a:cubicBezTo>
                  <a:pt x="6211564" y="451226"/>
                  <a:pt x="6200368" y="464239"/>
                  <a:pt x="6190989" y="478307"/>
                </a:cubicBezTo>
                <a:cubicBezTo>
                  <a:pt x="6166558" y="600469"/>
                  <a:pt x="6196923" y="501243"/>
                  <a:pt x="6134719" y="604916"/>
                </a:cubicBezTo>
                <a:cubicBezTo>
                  <a:pt x="6062518" y="725252"/>
                  <a:pt x="6124907" y="656931"/>
                  <a:pt x="6064380" y="717458"/>
                </a:cubicBezTo>
                <a:cubicBezTo>
                  <a:pt x="6043367" y="780499"/>
                  <a:pt x="6030115" y="800607"/>
                  <a:pt x="6064380" y="886270"/>
                </a:cubicBezTo>
                <a:cubicBezTo>
                  <a:pt x="6069887" y="900038"/>
                  <a:pt x="6092515" y="895649"/>
                  <a:pt x="6106583" y="900338"/>
                </a:cubicBezTo>
                <a:cubicBezTo>
                  <a:pt x="6172232" y="890959"/>
                  <a:pt x="6238978" y="887391"/>
                  <a:pt x="6303531" y="872202"/>
                </a:cubicBezTo>
                <a:cubicBezTo>
                  <a:pt x="6319989" y="868330"/>
                  <a:pt x="6330891" y="852163"/>
                  <a:pt x="6345734" y="844067"/>
                </a:cubicBezTo>
                <a:cubicBezTo>
                  <a:pt x="6382555" y="823983"/>
                  <a:pt x="6421347" y="807681"/>
                  <a:pt x="6458276" y="787796"/>
                </a:cubicBezTo>
                <a:cubicBezTo>
                  <a:pt x="6505367" y="762439"/>
                  <a:pt x="6561065" y="727210"/>
                  <a:pt x="6598953" y="689322"/>
                </a:cubicBezTo>
                <a:cubicBezTo>
                  <a:pt x="6620184" y="668091"/>
                  <a:pt x="6635451" y="641580"/>
                  <a:pt x="6655223" y="618984"/>
                </a:cubicBezTo>
                <a:cubicBezTo>
                  <a:pt x="6668324" y="604012"/>
                  <a:pt x="6683358" y="590849"/>
                  <a:pt x="6697426" y="576781"/>
                </a:cubicBezTo>
                <a:cubicBezTo>
                  <a:pt x="6716183" y="581470"/>
                  <a:pt x="6736404" y="582202"/>
                  <a:pt x="6753697" y="590848"/>
                </a:cubicBezTo>
                <a:cubicBezTo>
                  <a:pt x="6790335" y="609167"/>
                  <a:pt x="6779856" y="629100"/>
                  <a:pt x="6795900" y="661187"/>
                </a:cubicBezTo>
                <a:cubicBezTo>
                  <a:pt x="6808128" y="685643"/>
                  <a:pt x="6825875" y="707069"/>
                  <a:pt x="6838103" y="731525"/>
                </a:cubicBezTo>
                <a:cubicBezTo>
                  <a:pt x="6849396" y="754112"/>
                  <a:pt x="6855983" y="778788"/>
                  <a:pt x="6866239" y="801864"/>
                </a:cubicBezTo>
                <a:cubicBezTo>
                  <a:pt x="6874756" y="821027"/>
                  <a:pt x="6884996" y="839378"/>
                  <a:pt x="6894374" y="858135"/>
                </a:cubicBezTo>
                <a:cubicBezTo>
                  <a:pt x="6884996" y="900338"/>
                  <a:pt x="6899064" y="956609"/>
                  <a:pt x="6866239" y="984744"/>
                </a:cubicBezTo>
                <a:cubicBezTo>
                  <a:pt x="6822200" y="1022492"/>
                  <a:pt x="6697426" y="1026947"/>
                  <a:pt x="6697426" y="1026947"/>
                </a:cubicBezTo>
                <a:cubicBezTo>
                  <a:pt x="6678669" y="1036325"/>
                  <a:pt x="6660431" y="1046821"/>
                  <a:pt x="6641156" y="1055082"/>
                </a:cubicBezTo>
                <a:cubicBezTo>
                  <a:pt x="6627526" y="1060923"/>
                  <a:pt x="6611291" y="1060925"/>
                  <a:pt x="6598953" y="1069150"/>
                </a:cubicBezTo>
                <a:cubicBezTo>
                  <a:pt x="6582399" y="1080186"/>
                  <a:pt x="6572033" y="1098617"/>
                  <a:pt x="6556749" y="1111353"/>
                </a:cubicBezTo>
                <a:cubicBezTo>
                  <a:pt x="6450289" y="1200068"/>
                  <a:pt x="6568251" y="1085781"/>
                  <a:pt x="6486411" y="1167624"/>
                </a:cubicBezTo>
                <a:cubicBezTo>
                  <a:pt x="6481722" y="1181692"/>
                  <a:pt x="6471418" y="1195027"/>
                  <a:pt x="6472343" y="1209827"/>
                </a:cubicBezTo>
                <a:cubicBezTo>
                  <a:pt x="6478012" y="1300524"/>
                  <a:pt x="6456024" y="1388345"/>
                  <a:pt x="6542682" y="1420842"/>
                </a:cubicBezTo>
                <a:cubicBezTo>
                  <a:pt x="6565070" y="1429238"/>
                  <a:pt x="6589574" y="1430221"/>
                  <a:pt x="6613020" y="1434910"/>
                </a:cubicBezTo>
                <a:cubicBezTo>
                  <a:pt x="6711494" y="1430221"/>
                  <a:pt x="6810170" y="1428704"/>
                  <a:pt x="6908442" y="1420842"/>
                </a:cubicBezTo>
                <a:cubicBezTo>
                  <a:pt x="6927715" y="1419300"/>
                  <a:pt x="6947926" y="1397183"/>
                  <a:pt x="6964713" y="1406775"/>
                </a:cubicBezTo>
                <a:cubicBezTo>
                  <a:pt x="6992104" y="1422427"/>
                  <a:pt x="7022440" y="1522230"/>
                  <a:pt x="7035051" y="1547452"/>
                </a:cubicBezTo>
                <a:cubicBezTo>
                  <a:pt x="7047279" y="1571908"/>
                  <a:pt x="7065026" y="1593334"/>
                  <a:pt x="7077254" y="1617790"/>
                </a:cubicBezTo>
                <a:cubicBezTo>
                  <a:pt x="7088547" y="1640376"/>
                  <a:pt x="7095133" y="1665052"/>
                  <a:pt x="7105389" y="1688128"/>
                </a:cubicBezTo>
                <a:cubicBezTo>
                  <a:pt x="7113906" y="1707292"/>
                  <a:pt x="7124146" y="1725642"/>
                  <a:pt x="7133525" y="1744399"/>
                </a:cubicBezTo>
                <a:cubicBezTo>
                  <a:pt x="7124146" y="1772534"/>
                  <a:pt x="7121840" y="1804129"/>
                  <a:pt x="7105389" y="1828805"/>
                </a:cubicBezTo>
                <a:cubicBezTo>
                  <a:pt x="7073896" y="1876045"/>
                  <a:pt x="7010010" y="1879731"/>
                  <a:pt x="6964713" y="1899144"/>
                </a:cubicBezTo>
                <a:cubicBezTo>
                  <a:pt x="6846964" y="1949608"/>
                  <a:pt x="6898181" y="1925376"/>
                  <a:pt x="6809968" y="1969482"/>
                </a:cubicBezTo>
                <a:cubicBezTo>
                  <a:pt x="6800590" y="1978861"/>
                  <a:pt x="6781006" y="1984381"/>
                  <a:pt x="6781833" y="1997618"/>
                </a:cubicBezTo>
                <a:cubicBezTo>
                  <a:pt x="6793508" y="2184416"/>
                  <a:pt x="6790819" y="2161347"/>
                  <a:pt x="6880306" y="2250836"/>
                </a:cubicBezTo>
                <a:cubicBezTo>
                  <a:pt x="6960023" y="2241458"/>
                  <a:pt x="7043041" y="2247263"/>
                  <a:pt x="7119457" y="2222701"/>
                </a:cubicBezTo>
                <a:cubicBezTo>
                  <a:pt x="7177664" y="2203992"/>
                  <a:pt x="7222355" y="2156631"/>
                  <a:pt x="7274202" y="2124227"/>
                </a:cubicBezTo>
                <a:cubicBezTo>
                  <a:pt x="7479429" y="1995960"/>
                  <a:pt x="7265291" y="2139796"/>
                  <a:pt x="7372676" y="2053888"/>
                </a:cubicBezTo>
                <a:cubicBezTo>
                  <a:pt x="7411774" y="2022610"/>
                  <a:pt x="7435200" y="2015806"/>
                  <a:pt x="7485217" y="1997618"/>
                </a:cubicBezTo>
                <a:cubicBezTo>
                  <a:pt x="7513089" y="1987483"/>
                  <a:pt x="7569623" y="1969482"/>
                  <a:pt x="7569623" y="1969482"/>
                </a:cubicBezTo>
                <a:cubicBezTo>
                  <a:pt x="7850124" y="1992857"/>
                  <a:pt x="7654213" y="1955488"/>
                  <a:pt x="7794706" y="2011685"/>
                </a:cubicBezTo>
                <a:cubicBezTo>
                  <a:pt x="7822242" y="2022700"/>
                  <a:pt x="7879113" y="2039821"/>
                  <a:pt x="7879113" y="2039821"/>
                </a:cubicBezTo>
                <a:cubicBezTo>
                  <a:pt x="7921316" y="2072646"/>
                  <a:pt x="7967916" y="2100489"/>
                  <a:pt x="8005722" y="2138295"/>
                </a:cubicBezTo>
                <a:lnTo>
                  <a:pt x="8090128" y="2222701"/>
                </a:lnTo>
                <a:cubicBezTo>
                  <a:pt x="8099506" y="2246147"/>
                  <a:pt x="8109396" y="2269395"/>
                  <a:pt x="8118263" y="2293039"/>
                </a:cubicBezTo>
                <a:cubicBezTo>
                  <a:pt x="8123470" y="2306923"/>
                  <a:pt x="8134984" y="2320653"/>
                  <a:pt x="8132331" y="2335242"/>
                </a:cubicBezTo>
                <a:cubicBezTo>
                  <a:pt x="8109899" y="2458618"/>
                  <a:pt x="8073905" y="2465992"/>
                  <a:pt x="7977586" y="2546258"/>
                </a:cubicBezTo>
                <a:cubicBezTo>
                  <a:pt x="7923489" y="2591339"/>
                  <a:pt x="7905608" y="2599438"/>
                  <a:pt x="7836909" y="2630664"/>
                </a:cubicBezTo>
                <a:cubicBezTo>
                  <a:pt x="7813920" y="2641113"/>
                  <a:pt x="7790758" y="2651543"/>
                  <a:pt x="7766571" y="2658799"/>
                </a:cubicBezTo>
                <a:cubicBezTo>
                  <a:pt x="7729168" y="2670020"/>
                  <a:pt x="7629141" y="2682452"/>
                  <a:pt x="7597759" y="2686935"/>
                </a:cubicBezTo>
                <a:cubicBezTo>
                  <a:pt x="7499285" y="2682246"/>
                  <a:pt x="7400161" y="2685095"/>
                  <a:pt x="7302337" y="2672867"/>
                </a:cubicBezTo>
                <a:cubicBezTo>
                  <a:pt x="7285560" y="2670770"/>
                  <a:pt x="7275832" y="2638453"/>
                  <a:pt x="7260134" y="2644732"/>
                </a:cubicBezTo>
                <a:cubicBezTo>
                  <a:pt x="7240663" y="2652520"/>
                  <a:pt x="7241377" y="2682245"/>
                  <a:pt x="7231999" y="2701002"/>
                </a:cubicBezTo>
                <a:cubicBezTo>
                  <a:pt x="7255445" y="2738516"/>
                  <a:pt x="7279577" y="2775610"/>
                  <a:pt x="7302337" y="2813544"/>
                </a:cubicBezTo>
                <a:cubicBezTo>
                  <a:pt x="7329263" y="2858420"/>
                  <a:pt x="7351579" y="2901082"/>
                  <a:pt x="7386743" y="2940153"/>
                </a:cubicBezTo>
                <a:cubicBezTo>
                  <a:pt x="7413361" y="2969728"/>
                  <a:pt x="7443014" y="2996424"/>
                  <a:pt x="7471149" y="3024559"/>
                </a:cubicBezTo>
                <a:cubicBezTo>
                  <a:pt x="7480528" y="3033938"/>
                  <a:pt x="7488674" y="3044737"/>
                  <a:pt x="7499285" y="3052695"/>
                </a:cubicBezTo>
                <a:lnTo>
                  <a:pt x="7555556" y="3094898"/>
                </a:lnTo>
                <a:cubicBezTo>
                  <a:pt x="7564934" y="3108966"/>
                  <a:pt x="7574992" y="3122603"/>
                  <a:pt x="7583691" y="3137101"/>
                </a:cubicBezTo>
                <a:cubicBezTo>
                  <a:pt x="7603142" y="3169519"/>
                  <a:pt x="7618282" y="3204603"/>
                  <a:pt x="7639962" y="3235575"/>
                </a:cubicBezTo>
                <a:cubicBezTo>
                  <a:pt x="7651371" y="3251873"/>
                  <a:pt x="7670601" y="3261589"/>
                  <a:pt x="7682165" y="3277778"/>
                </a:cubicBezTo>
                <a:cubicBezTo>
                  <a:pt x="7767332" y="3397012"/>
                  <a:pt x="7663152" y="3286900"/>
                  <a:pt x="7738436" y="3362184"/>
                </a:cubicBezTo>
                <a:cubicBezTo>
                  <a:pt x="7747378" y="3384540"/>
                  <a:pt x="7780639" y="3458506"/>
                  <a:pt x="7780639" y="3488793"/>
                </a:cubicBezTo>
                <a:cubicBezTo>
                  <a:pt x="7780639" y="3526599"/>
                  <a:pt x="7787542" y="3569879"/>
                  <a:pt x="7766571" y="3601335"/>
                </a:cubicBezTo>
                <a:cubicBezTo>
                  <a:pt x="7753308" y="3621230"/>
                  <a:pt x="7719679" y="3610713"/>
                  <a:pt x="7696233" y="3615402"/>
                </a:cubicBezTo>
                <a:cubicBezTo>
                  <a:pt x="7607137" y="3601334"/>
                  <a:pt x="7517691" y="3589334"/>
                  <a:pt x="7428946" y="3573199"/>
                </a:cubicBezTo>
                <a:cubicBezTo>
                  <a:pt x="7414357" y="3570546"/>
                  <a:pt x="7399458" y="3566761"/>
                  <a:pt x="7386743" y="3559132"/>
                </a:cubicBezTo>
                <a:cubicBezTo>
                  <a:pt x="7375370" y="3552308"/>
                  <a:pt x="7367986" y="3540375"/>
                  <a:pt x="7358608" y="3530996"/>
                </a:cubicBezTo>
                <a:cubicBezTo>
                  <a:pt x="7328150" y="3409165"/>
                  <a:pt x="7365447" y="3541060"/>
                  <a:pt x="7316405" y="3418455"/>
                </a:cubicBezTo>
                <a:cubicBezTo>
                  <a:pt x="7305390" y="3390919"/>
                  <a:pt x="7288269" y="3334048"/>
                  <a:pt x="7288269" y="3334048"/>
                </a:cubicBezTo>
                <a:cubicBezTo>
                  <a:pt x="7232319" y="3371349"/>
                  <a:pt x="7231999" y="3356738"/>
                  <a:pt x="7231999" y="3446590"/>
                </a:cubicBezTo>
                <a:cubicBezTo>
                  <a:pt x="7231999" y="3526445"/>
                  <a:pt x="7238120" y="3606283"/>
                  <a:pt x="7246066" y="3685741"/>
                </a:cubicBezTo>
                <a:cubicBezTo>
                  <a:pt x="7247541" y="3700496"/>
                  <a:pt x="7256917" y="3713468"/>
                  <a:pt x="7260134" y="3727944"/>
                </a:cubicBezTo>
                <a:cubicBezTo>
                  <a:pt x="7266322" y="3755788"/>
                  <a:pt x="7269513" y="3784215"/>
                  <a:pt x="7274202" y="3812350"/>
                </a:cubicBezTo>
                <a:cubicBezTo>
                  <a:pt x="7259946" y="4011928"/>
                  <a:pt x="7288587" y="3964169"/>
                  <a:pt x="7217931" y="4093704"/>
                </a:cubicBezTo>
                <a:cubicBezTo>
                  <a:pt x="7205615" y="4116284"/>
                  <a:pt x="7165869" y="4191870"/>
                  <a:pt x="7133525" y="4206245"/>
                </a:cubicBezTo>
                <a:cubicBezTo>
                  <a:pt x="7107460" y="4217830"/>
                  <a:pt x="7077254" y="4215624"/>
                  <a:pt x="7049119" y="4220313"/>
                </a:cubicBezTo>
                <a:cubicBezTo>
                  <a:pt x="6786327" y="4194034"/>
                  <a:pt x="6697322" y="4262412"/>
                  <a:pt x="6556749" y="4121839"/>
                </a:cubicBezTo>
                <a:cubicBezTo>
                  <a:pt x="6544794" y="4109884"/>
                  <a:pt x="6537992" y="4093704"/>
                  <a:pt x="6528614" y="4079636"/>
                </a:cubicBezTo>
                <a:cubicBezTo>
                  <a:pt x="6523925" y="3882688"/>
                  <a:pt x="6554133" y="3681778"/>
                  <a:pt x="6514546" y="3488793"/>
                </a:cubicBezTo>
                <a:cubicBezTo>
                  <a:pt x="6507370" y="3453810"/>
                  <a:pt x="6445329" y="3510517"/>
                  <a:pt x="6416073" y="3530996"/>
                </a:cubicBezTo>
                <a:cubicBezTo>
                  <a:pt x="6396865" y="3544442"/>
                  <a:pt x="6389128" y="3569465"/>
                  <a:pt x="6373869" y="3587267"/>
                </a:cubicBezTo>
                <a:cubicBezTo>
                  <a:pt x="6360922" y="3602372"/>
                  <a:pt x="6343431" y="3613427"/>
                  <a:pt x="6331666" y="3629470"/>
                </a:cubicBezTo>
                <a:cubicBezTo>
                  <a:pt x="6234103" y="3762511"/>
                  <a:pt x="6241118" y="3754296"/>
                  <a:pt x="6190989" y="3854553"/>
                </a:cubicBezTo>
                <a:cubicBezTo>
                  <a:pt x="6186300" y="3877999"/>
                  <a:pt x="6180853" y="3901307"/>
                  <a:pt x="6176922" y="3924892"/>
                </a:cubicBezTo>
                <a:cubicBezTo>
                  <a:pt x="6161398" y="4018040"/>
                  <a:pt x="6173053" y="4000855"/>
                  <a:pt x="6148786" y="4065568"/>
                </a:cubicBezTo>
                <a:cubicBezTo>
                  <a:pt x="6139919" y="4089213"/>
                  <a:pt x="6133643" y="4114253"/>
                  <a:pt x="6120651" y="4135907"/>
                </a:cubicBezTo>
                <a:cubicBezTo>
                  <a:pt x="6091202" y="4184989"/>
                  <a:pt x="6069803" y="4244834"/>
                  <a:pt x="6022177" y="4276584"/>
                </a:cubicBezTo>
                <a:cubicBezTo>
                  <a:pt x="6008109" y="4285962"/>
                  <a:pt x="5993732" y="4294892"/>
                  <a:pt x="5979974" y="4304719"/>
                </a:cubicBezTo>
                <a:cubicBezTo>
                  <a:pt x="5916056" y="4350375"/>
                  <a:pt x="5867989" y="4399055"/>
                  <a:pt x="5783026" y="4417261"/>
                </a:cubicBezTo>
                <a:lnTo>
                  <a:pt x="5586079" y="4459464"/>
                </a:lnTo>
                <a:cubicBezTo>
                  <a:pt x="5518459" y="4472988"/>
                  <a:pt x="5458300" y="4478953"/>
                  <a:pt x="5389131" y="4487599"/>
                </a:cubicBezTo>
                <a:cubicBezTo>
                  <a:pt x="5114686" y="4469893"/>
                  <a:pt x="5057037" y="4522914"/>
                  <a:pt x="4896762" y="4431328"/>
                </a:cubicBezTo>
                <a:cubicBezTo>
                  <a:pt x="4882082" y="4422940"/>
                  <a:pt x="4867761" y="4413755"/>
                  <a:pt x="4854559" y="4403193"/>
                </a:cubicBezTo>
                <a:cubicBezTo>
                  <a:pt x="4844202" y="4394908"/>
                  <a:pt x="4835802" y="4384436"/>
                  <a:pt x="4826423" y="4375058"/>
                </a:cubicBezTo>
                <a:cubicBezTo>
                  <a:pt x="4831112" y="4314098"/>
                  <a:pt x="4822923" y="4250740"/>
                  <a:pt x="4840491" y="4192178"/>
                </a:cubicBezTo>
                <a:cubicBezTo>
                  <a:pt x="4867491" y="4102176"/>
                  <a:pt x="4911669" y="4101893"/>
                  <a:pt x="4967100" y="4051501"/>
                </a:cubicBezTo>
                <a:cubicBezTo>
                  <a:pt x="5070164" y="3957807"/>
                  <a:pt x="5040089" y="3965202"/>
                  <a:pt x="5135913" y="3896756"/>
                </a:cubicBezTo>
                <a:cubicBezTo>
                  <a:pt x="5302935" y="3777454"/>
                  <a:pt x="5217298" y="3857574"/>
                  <a:pt x="5304725" y="3770147"/>
                </a:cubicBezTo>
                <a:cubicBezTo>
                  <a:pt x="5300036" y="3732633"/>
                  <a:pt x="5305198" y="3692503"/>
                  <a:pt x="5290657" y="3657605"/>
                </a:cubicBezTo>
                <a:cubicBezTo>
                  <a:pt x="5280455" y="3633119"/>
                  <a:pt x="5251649" y="3621475"/>
                  <a:pt x="5234386" y="3601335"/>
                </a:cubicBezTo>
                <a:cubicBezTo>
                  <a:pt x="5181394" y="3539512"/>
                  <a:pt x="5238814" y="3567273"/>
                  <a:pt x="5149980" y="3545064"/>
                </a:cubicBezTo>
                <a:cubicBezTo>
                  <a:pt x="5089020" y="3554442"/>
                  <a:pt x="5024185" y="3549846"/>
                  <a:pt x="4967100" y="3573199"/>
                </a:cubicBezTo>
                <a:cubicBezTo>
                  <a:pt x="4917615" y="3593443"/>
                  <a:pt x="4884450" y="3641240"/>
                  <a:pt x="4840491" y="3671673"/>
                </a:cubicBezTo>
                <a:cubicBezTo>
                  <a:pt x="4823249" y="3683610"/>
                  <a:pt x="4801669" y="3688175"/>
                  <a:pt x="4784220" y="3699808"/>
                </a:cubicBezTo>
                <a:cubicBezTo>
                  <a:pt x="4759237" y="3716463"/>
                  <a:pt x="4738165" y="3738419"/>
                  <a:pt x="4713882" y="3756079"/>
                </a:cubicBezTo>
                <a:cubicBezTo>
                  <a:pt x="4660083" y="3795206"/>
                  <a:pt x="4606519" y="3821239"/>
                  <a:pt x="4559137" y="3868621"/>
                </a:cubicBezTo>
                <a:cubicBezTo>
                  <a:pt x="4547182" y="3880576"/>
                  <a:pt x="4539390" y="3896144"/>
                  <a:pt x="4531002" y="3910824"/>
                </a:cubicBezTo>
                <a:cubicBezTo>
                  <a:pt x="4509483" y="3948483"/>
                  <a:pt x="4489088" y="3997233"/>
                  <a:pt x="4474731" y="4037433"/>
                </a:cubicBezTo>
                <a:cubicBezTo>
                  <a:pt x="4459769" y="4079327"/>
                  <a:pt x="4455416" y="4125896"/>
                  <a:pt x="4432528" y="4164042"/>
                </a:cubicBezTo>
                <a:cubicBezTo>
                  <a:pt x="4381626" y="4248879"/>
                  <a:pt x="4405492" y="4211631"/>
                  <a:pt x="4362189" y="4276584"/>
                </a:cubicBezTo>
                <a:cubicBezTo>
                  <a:pt x="4357500" y="4290652"/>
                  <a:pt x="4356626" y="4306639"/>
                  <a:pt x="4348122" y="4318787"/>
                </a:cubicBezTo>
                <a:cubicBezTo>
                  <a:pt x="4323330" y="4354205"/>
                  <a:pt x="4292438" y="4384949"/>
                  <a:pt x="4263716" y="4417261"/>
                </a:cubicBezTo>
                <a:cubicBezTo>
                  <a:pt x="4254904" y="4427174"/>
                  <a:pt x="4243289" y="4434603"/>
                  <a:pt x="4235580" y="4445396"/>
                </a:cubicBezTo>
                <a:cubicBezTo>
                  <a:pt x="4213418" y="4476423"/>
                  <a:pt x="4182255" y="4544809"/>
                  <a:pt x="4151174" y="4572005"/>
                </a:cubicBezTo>
                <a:cubicBezTo>
                  <a:pt x="4123392" y="4596314"/>
                  <a:pt x="4010388" y="4650807"/>
                  <a:pt x="3982362" y="4656412"/>
                </a:cubicBezTo>
                <a:cubicBezTo>
                  <a:pt x="3922409" y="4668403"/>
                  <a:pt x="3860442" y="4665790"/>
                  <a:pt x="3799482" y="4670479"/>
                </a:cubicBezTo>
                <a:cubicBezTo>
                  <a:pt x="3667710" y="4708129"/>
                  <a:pt x="3633370" y="4729682"/>
                  <a:pt x="3461857" y="4684547"/>
                </a:cubicBezTo>
                <a:cubicBezTo>
                  <a:pt x="3441577" y="4679210"/>
                  <a:pt x="3443100" y="4647033"/>
                  <a:pt x="3433722" y="4628276"/>
                </a:cubicBezTo>
                <a:cubicBezTo>
                  <a:pt x="3443100" y="4543870"/>
                  <a:pt x="3445966" y="4458483"/>
                  <a:pt x="3461857" y="4375058"/>
                </a:cubicBezTo>
                <a:cubicBezTo>
                  <a:pt x="3470683" y="4328719"/>
                  <a:pt x="3504614" y="4332302"/>
                  <a:pt x="3532196" y="4304719"/>
                </a:cubicBezTo>
                <a:cubicBezTo>
                  <a:pt x="3636887" y="4200027"/>
                  <a:pt x="3517145" y="4286617"/>
                  <a:pt x="3616602" y="4220313"/>
                </a:cubicBezTo>
                <a:cubicBezTo>
                  <a:pt x="3607223" y="4154664"/>
                  <a:pt x="3599991" y="4088672"/>
                  <a:pt x="3588466" y="4023365"/>
                </a:cubicBezTo>
                <a:cubicBezTo>
                  <a:pt x="3585889" y="4008762"/>
                  <a:pt x="3589026" y="3978724"/>
                  <a:pt x="3574399" y="3981162"/>
                </a:cubicBezTo>
                <a:cubicBezTo>
                  <a:pt x="3544782" y="3986098"/>
                  <a:pt x="3526657" y="4017661"/>
                  <a:pt x="3504060" y="4037433"/>
                </a:cubicBezTo>
                <a:cubicBezTo>
                  <a:pt x="3444219" y="4089793"/>
                  <a:pt x="3475041" y="4071288"/>
                  <a:pt x="3419654" y="4135907"/>
                </a:cubicBezTo>
                <a:cubicBezTo>
                  <a:pt x="3371320" y="4192297"/>
                  <a:pt x="3369770" y="4181950"/>
                  <a:pt x="3293045" y="4220313"/>
                </a:cubicBezTo>
                <a:cubicBezTo>
                  <a:pt x="3228205" y="4198699"/>
                  <a:pt x="3266589" y="4221090"/>
                  <a:pt x="3222706" y="4164042"/>
                </a:cubicBezTo>
                <a:cubicBezTo>
                  <a:pt x="3195904" y="4129199"/>
                  <a:pt x="3107435" y="4009928"/>
                  <a:pt x="3053894" y="3967095"/>
                </a:cubicBezTo>
                <a:cubicBezTo>
                  <a:pt x="2980660" y="3908508"/>
                  <a:pt x="2900548" y="3858692"/>
                  <a:pt x="2828811" y="3798282"/>
                </a:cubicBezTo>
                <a:cubicBezTo>
                  <a:pt x="2810877" y="3783180"/>
                  <a:pt x="2805365" y="3756080"/>
                  <a:pt x="2786608" y="3742012"/>
                </a:cubicBezTo>
                <a:cubicBezTo>
                  <a:pt x="2766406" y="3726861"/>
                  <a:pt x="2739258" y="3724326"/>
                  <a:pt x="2716269" y="3713876"/>
                </a:cubicBezTo>
                <a:cubicBezTo>
                  <a:pt x="2687632" y="3700859"/>
                  <a:pt x="2659998" y="3685741"/>
                  <a:pt x="2631863" y="3671673"/>
                </a:cubicBezTo>
                <a:cubicBezTo>
                  <a:pt x="2578016" y="3682442"/>
                  <a:pt x="2494809" y="3696763"/>
                  <a:pt x="2434916" y="3713876"/>
                </a:cubicBezTo>
                <a:cubicBezTo>
                  <a:pt x="2420658" y="3717950"/>
                  <a:pt x="2406781" y="3723255"/>
                  <a:pt x="2392713" y="3727944"/>
                </a:cubicBezTo>
                <a:cubicBezTo>
                  <a:pt x="2364577" y="3723255"/>
                  <a:pt x="2336774" y="3712097"/>
                  <a:pt x="2308306" y="3713876"/>
                </a:cubicBezTo>
                <a:cubicBezTo>
                  <a:pt x="2197742" y="3720786"/>
                  <a:pt x="2188178" y="3731737"/>
                  <a:pt x="2111359" y="3770147"/>
                </a:cubicBezTo>
                <a:cubicBezTo>
                  <a:pt x="2097291" y="3788904"/>
                  <a:pt x="2075197" y="3803763"/>
                  <a:pt x="2069156" y="3826418"/>
                </a:cubicBezTo>
                <a:cubicBezTo>
                  <a:pt x="2055811" y="3876463"/>
                  <a:pt x="2055088" y="3929368"/>
                  <a:pt x="2055088" y="3981162"/>
                </a:cubicBezTo>
                <a:cubicBezTo>
                  <a:pt x="2055088" y="4043808"/>
                  <a:pt x="2057190" y="4117366"/>
                  <a:pt x="2083223" y="4178110"/>
                </a:cubicBezTo>
                <a:cubicBezTo>
                  <a:pt x="2091484" y="4197385"/>
                  <a:pt x="2101980" y="4215624"/>
                  <a:pt x="2111359" y="4234381"/>
                </a:cubicBezTo>
                <a:cubicBezTo>
                  <a:pt x="2101980" y="4337544"/>
                  <a:pt x="2102786" y="4442146"/>
                  <a:pt x="2083223" y="4543870"/>
                </a:cubicBezTo>
                <a:cubicBezTo>
                  <a:pt x="2075968" y="4581593"/>
                  <a:pt x="1970116" y="4659870"/>
                  <a:pt x="1956614" y="4670479"/>
                </a:cubicBezTo>
                <a:cubicBezTo>
                  <a:pt x="1759700" y="4825197"/>
                  <a:pt x="1916245" y="4708096"/>
                  <a:pt x="1787802" y="4783021"/>
                </a:cubicBezTo>
                <a:cubicBezTo>
                  <a:pt x="1749590" y="4805311"/>
                  <a:pt x="1714828" y="4833575"/>
                  <a:pt x="1675260" y="4853359"/>
                </a:cubicBezTo>
                <a:cubicBezTo>
                  <a:pt x="1648734" y="4866622"/>
                  <a:pt x="1618726" y="4871360"/>
                  <a:pt x="1590854" y="4881495"/>
                </a:cubicBezTo>
                <a:cubicBezTo>
                  <a:pt x="1460876" y="4928760"/>
                  <a:pt x="1572203" y="4900536"/>
                  <a:pt x="1379839" y="4951833"/>
                </a:cubicBezTo>
                <a:cubicBezTo>
                  <a:pt x="1210063" y="4997107"/>
                  <a:pt x="1384834" y="4940791"/>
                  <a:pt x="1267297" y="4979968"/>
                </a:cubicBezTo>
                <a:cubicBezTo>
                  <a:pt x="1255217" y="4978760"/>
                  <a:pt x="1120036" y="4995234"/>
                  <a:pt x="1098485" y="4937765"/>
                </a:cubicBezTo>
                <a:cubicBezTo>
                  <a:pt x="1088470" y="4911058"/>
                  <a:pt x="1089106" y="4881494"/>
                  <a:pt x="1084417" y="4853359"/>
                </a:cubicBezTo>
                <a:cubicBezTo>
                  <a:pt x="1093796" y="4707993"/>
                  <a:pt x="1088605" y="4560947"/>
                  <a:pt x="1112553" y="4417261"/>
                </a:cubicBezTo>
                <a:cubicBezTo>
                  <a:pt x="1117489" y="4387644"/>
                  <a:pt x="1147592" y="4368153"/>
                  <a:pt x="1168823" y="4346922"/>
                </a:cubicBezTo>
                <a:cubicBezTo>
                  <a:pt x="1185402" y="4330343"/>
                  <a:pt x="1207292" y="4319978"/>
                  <a:pt x="1225094" y="4304719"/>
                </a:cubicBezTo>
                <a:cubicBezTo>
                  <a:pt x="1319871" y="4223482"/>
                  <a:pt x="1216225" y="4296564"/>
                  <a:pt x="1309500" y="4234381"/>
                </a:cubicBezTo>
                <a:cubicBezTo>
                  <a:pt x="1295432" y="4145286"/>
                  <a:pt x="1284986" y="4055543"/>
                  <a:pt x="1267297" y="3967095"/>
                </a:cubicBezTo>
                <a:cubicBezTo>
                  <a:pt x="1261481" y="3938013"/>
                  <a:pt x="1260133" y="3903659"/>
                  <a:pt x="1239162" y="3882688"/>
                </a:cubicBezTo>
                <a:cubicBezTo>
                  <a:pt x="1156868" y="3800395"/>
                  <a:pt x="1196412" y="3830743"/>
                  <a:pt x="1126620" y="3784215"/>
                </a:cubicBezTo>
                <a:cubicBezTo>
                  <a:pt x="985943" y="3788904"/>
                  <a:pt x="845139" y="3790685"/>
                  <a:pt x="704589" y="3798282"/>
                </a:cubicBezTo>
                <a:cubicBezTo>
                  <a:pt x="671480" y="3800072"/>
                  <a:pt x="637875" y="3802822"/>
                  <a:pt x="606116" y="3812350"/>
                </a:cubicBezTo>
                <a:cubicBezTo>
                  <a:pt x="589922" y="3817208"/>
                  <a:pt x="577981" y="3831107"/>
                  <a:pt x="563913" y="3840485"/>
                </a:cubicBezTo>
                <a:cubicBezTo>
                  <a:pt x="446228" y="3828717"/>
                  <a:pt x="435093" y="3864201"/>
                  <a:pt x="395100" y="3784215"/>
                </a:cubicBezTo>
                <a:cubicBezTo>
                  <a:pt x="388468" y="3770952"/>
                  <a:pt x="385722" y="3756080"/>
                  <a:pt x="381033" y="3742012"/>
                </a:cubicBezTo>
                <a:cubicBezTo>
                  <a:pt x="385722" y="3699809"/>
                  <a:pt x="383927" y="3656369"/>
                  <a:pt x="395100" y="3615402"/>
                </a:cubicBezTo>
                <a:cubicBezTo>
                  <a:pt x="398590" y="3602606"/>
                  <a:pt x="412767" y="3595410"/>
                  <a:pt x="423236" y="3587267"/>
                </a:cubicBezTo>
                <a:cubicBezTo>
                  <a:pt x="471165" y="3549989"/>
                  <a:pt x="538345" y="3492703"/>
                  <a:pt x="606116" y="3488793"/>
                </a:cubicBezTo>
                <a:cubicBezTo>
                  <a:pt x="821513" y="3476366"/>
                  <a:pt x="1037525" y="3479414"/>
                  <a:pt x="1253229" y="3474725"/>
                </a:cubicBezTo>
                <a:cubicBezTo>
                  <a:pt x="1257918" y="3455968"/>
                  <a:pt x="1269321" y="3437683"/>
                  <a:pt x="1267297" y="3418455"/>
                </a:cubicBezTo>
                <a:cubicBezTo>
                  <a:pt x="1248929" y="3243961"/>
                  <a:pt x="1243552" y="3197762"/>
                  <a:pt x="1126620" y="3080830"/>
                </a:cubicBezTo>
                <a:cubicBezTo>
                  <a:pt x="1103174" y="3057384"/>
                  <a:pt x="1084862" y="3027304"/>
                  <a:pt x="1056282" y="3010492"/>
                </a:cubicBezTo>
                <a:cubicBezTo>
                  <a:pt x="899408" y="2918213"/>
                  <a:pt x="929694" y="2955307"/>
                  <a:pt x="803063" y="2926085"/>
                </a:cubicBezTo>
                <a:cubicBezTo>
                  <a:pt x="769799" y="2918409"/>
                  <a:pt x="737799" y="2905857"/>
                  <a:pt x="704589" y="2897950"/>
                </a:cubicBezTo>
                <a:cubicBezTo>
                  <a:pt x="639275" y="2882399"/>
                  <a:pt x="573291" y="2869815"/>
                  <a:pt x="507642" y="2855747"/>
                </a:cubicBezTo>
                <a:cubicBezTo>
                  <a:pt x="409168" y="2865125"/>
                  <a:pt x="307578" y="2857577"/>
                  <a:pt x="212220" y="2883882"/>
                </a:cubicBezTo>
                <a:cubicBezTo>
                  <a:pt x="167016" y="2896352"/>
                  <a:pt x="132837" y="2935130"/>
                  <a:pt x="99679" y="2968288"/>
                </a:cubicBezTo>
                <a:lnTo>
                  <a:pt x="29340" y="3038627"/>
                </a:lnTo>
                <a:cubicBezTo>
                  <a:pt x="19962" y="3024559"/>
                  <a:pt x="0" y="3013288"/>
                  <a:pt x="1205" y="2996424"/>
                </a:cubicBezTo>
                <a:cubicBezTo>
                  <a:pt x="8692" y="2891615"/>
                  <a:pt x="20468" y="2853762"/>
                  <a:pt x="85611" y="2799476"/>
                </a:cubicBezTo>
                <a:cubicBezTo>
                  <a:pt x="98599" y="2788652"/>
                  <a:pt x="111620" y="2776199"/>
                  <a:pt x="127814" y="2771341"/>
                </a:cubicBezTo>
                <a:cubicBezTo>
                  <a:pt x="159574" y="2761813"/>
                  <a:pt x="193516" y="2762315"/>
                  <a:pt x="226288" y="2757273"/>
                </a:cubicBezTo>
                <a:cubicBezTo>
                  <a:pt x="258883" y="2752258"/>
                  <a:pt x="345928" y="2737914"/>
                  <a:pt x="381033" y="2729138"/>
                </a:cubicBezTo>
                <a:cubicBezTo>
                  <a:pt x="395419" y="2725542"/>
                  <a:pt x="408428" y="2715849"/>
                  <a:pt x="423236" y="2715070"/>
                </a:cubicBezTo>
                <a:cubicBezTo>
                  <a:pt x="498160" y="2711127"/>
                  <a:pt x="577981" y="2766652"/>
                  <a:pt x="606116" y="2729138"/>
                </a:cubicBezTo>
                <a:close/>
              </a:path>
            </a:pathLst>
          </a:cu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1 - Τίτλος"/>
          <p:cNvSpPr>
            <a:spLocks noGrp="1"/>
          </p:cNvSpPr>
          <p:nvPr>
            <p:ph type="title"/>
          </p:nvPr>
        </p:nvSpPr>
        <p:spPr>
          <a:xfrm>
            <a:off x="251520" y="2780928"/>
            <a:ext cx="8229600" cy="1143000"/>
          </a:xfrm>
        </p:spPr>
        <p:txBody>
          <a:bodyPr/>
          <a:lstStyle/>
          <a:p>
            <a:r>
              <a:rPr lang="el-GR" dirty="0" smtClean="0">
                <a:solidFill>
                  <a:schemeClr val="bg1"/>
                </a:solidFill>
              </a:rPr>
              <a:t>Σας ευχαριστούμε πολύ!</a:t>
            </a:r>
            <a:endParaRPr lang="el-GR" dirty="0">
              <a:solidFill>
                <a:schemeClr val="bg1"/>
              </a:solidFill>
            </a:endParaRPr>
          </a:p>
        </p:txBody>
      </p:sp>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806</TotalTime>
  <Words>129</Words>
  <Application>Microsoft Office PowerPoint</Application>
  <PresentationFormat>Προβολή στην οθόνη (4:3)</PresentationFormat>
  <Paragraphs>48</Paragraphs>
  <Slides>33</Slides>
  <Notes>2</Notes>
  <HiddenSlides>0</HiddenSlides>
  <MMClips>1</MMClips>
  <ScaleCrop>false</ScaleCrop>
  <HeadingPairs>
    <vt:vector size="4" baseType="variant">
      <vt:variant>
        <vt:lpstr>Θέμα</vt:lpstr>
      </vt:variant>
      <vt:variant>
        <vt:i4>1</vt:i4>
      </vt:variant>
      <vt:variant>
        <vt:lpstr>Τίτλοι διαφανειών</vt:lpstr>
      </vt:variant>
      <vt:variant>
        <vt:i4>33</vt:i4>
      </vt:variant>
    </vt:vector>
  </HeadingPairs>
  <TitlesOfParts>
    <vt:vector size="34" baseType="lpstr">
      <vt:lpstr>Θέμα του Office</vt:lpstr>
      <vt:lpstr>Ζωντανεύοντας Αρχαίους Μύθους</vt:lpstr>
      <vt:lpstr>Η πτώση του Φαέθοντα από τους μαθητές του Ε’1</vt:lpstr>
      <vt:lpstr>Διαφάνεια 3</vt:lpstr>
      <vt:lpstr>Διαφάνεια 4</vt:lpstr>
      <vt:lpstr>Διαφάνεια 5</vt:lpstr>
      <vt:lpstr>Διαφάνεια 6</vt:lpstr>
      <vt:lpstr>Διαφάνεια 7</vt:lpstr>
      <vt:lpstr>Διαφάνεια 8</vt:lpstr>
      <vt:lpstr>Διαφάνεια 9</vt:lpstr>
      <vt:lpstr>Το κουτί της Πανδώρας</vt:lpstr>
      <vt:lpstr>Διαφάνεια 11</vt:lpstr>
      <vt:lpstr>Διαφάνεια 12</vt:lpstr>
      <vt:lpstr>Διαφάνεια 13</vt:lpstr>
      <vt:lpstr>Διαφάνεια 14</vt:lpstr>
      <vt:lpstr>Διαφάνεια 15</vt:lpstr>
      <vt:lpstr>Ο Μύθος της αράχνης</vt:lpstr>
      <vt:lpstr>Διαφάνεια 17</vt:lpstr>
      <vt:lpstr>Διαφάνεια 18</vt:lpstr>
      <vt:lpstr>Διαφάνεια 19</vt:lpstr>
      <vt:lpstr>Διαφάνεια 20</vt:lpstr>
      <vt:lpstr>Διαφάνεια 21</vt:lpstr>
      <vt:lpstr>Διαφάνεια 22</vt:lpstr>
      <vt:lpstr>Διαφάνεια 23</vt:lpstr>
      <vt:lpstr>Διαφάνεια 24</vt:lpstr>
      <vt:lpstr>Διαφάνεια 25</vt:lpstr>
      <vt:lpstr>Η μεταμόρφωση του Νάρκισσου</vt:lpstr>
      <vt:lpstr>Διαφάνεια 27</vt:lpstr>
      <vt:lpstr>Διαφάνεια 28</vt:lpstr>
      <vt:lpstr>Διαφάνεια 29</vt:lpstr>
      <vt:lpstr>Διαφάνεια 30</vt:lpstr>
      <vt:lpstr>Διαφάνεια 31</vt:lpstr>
      <vt:lpstr>Διαφάνεια 32</vt:lpstr>
      <vt:lpstr>Σας ευχαριστούμε πολύ!</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πτώση του Φαέθοντα</dc:title>
  <dc:creator>Eftychia Iliadou</dc:creator>
  <cp:lastModifiedBy>Eftychia Iliadou</cp:lastModifiedBy>
  <cp:revision>61</cp:revision>
  <dcterms:created xsi:type="dcterms:W3CDTF">2012-01-13T11:55:09Z</dcterms:created>
  <dcterms:modified xsi:type="dcterms:W3CDTF">2012-03-16T12:11:29Z</dcterms:modified>
</cp:coreProperties>
</file>