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6" r:id="rId3"/>
    <p:sldId id="288" r:id="rId4"/>
    <p:sldId id="261" r:id="rId5"/>
    <p:sldId id="259" r:id="rId6"/>
    <p:sldId id="295" r:id="rId7"/>
    <p:sldId id="257" r:id="rId8"/>
    <p:sldId id="292" r:id="rId9"/>
    <p:sldId id="277" r:id="rId10"/>
    <p:sldId id="279" r:id="rId11"/>
    <p:sldId id="278" r:id="rId12"/>
    <p:sldId id="273" r:id="rId13"/>
    <p:sldId id="276" r:id="rId14"/>
    <p:sldId id="274" r:id="rId15"/>
    <p:sldId id="260" r:id="rId16"/>
    <p:sldId id="281" r:id="rId17"/>
    <p:sldId id="282" r:id="rId18"/>
    <p:sldId id="283" r:id="rId19"/>
    <p:sldId id="285" r:id="rId20"/>
    <p:sldId id="286" r:id="rId21"/>
    <p:sldId id="289" r:id="rId22"/>
    <p:sldId id="290" r:id="rId23"/>
    <p:sldId id="293" r:id="rId24"/>
    <p:sldId id="294" r:id="rId25"/>
    <p:sldId id="291" r:id="rId26"/>
    <p:sldId id="284" r:id="rId27"/>
    <p:sldId id="287" r:id="rId28"/>
    <p:sldId id="272" r:id="rId29"/>
    <p:sldId id="271" r:id="rId30"/>
    <p:sldId id="26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07.173"/>
    </inkml:context>
    <inkml:brush xml:id="br0">
      <inkml:brushProperty name="width" value="0.08819" units="cm"/>
      <inkml:brushProperty name="height" value="0.35278" units="cm"/>
      <inkml:brushProperty name="color" value="#00B0F0"/>
      <inkml:brushProperty name="tip" value="rectangle"/>
      <inkml:brushProperty name="rasterOp" value="maskPen"/>
    </inkml:brush>
  </inkml:definitions>
  <inkml:trace contextRef="#ctx0" brushRef="#br0">27304 3328 0,'-23'0'122,"0"0"-21,0 0-69,0 0-17,-22 0 18,45-23-25,-23 0-4,0 23 13,0 0-6,23-23-6,-46 23 4,46-23 1,-23 23 109,-23-22-106,23 22 12,0 0-17,0 0-1,0-23 10,-23 23-7,23 0-2,0-23 0,0 23 64,1 0-58,-24-23-5,-23 23-1,46-23-2,-46-23 4,23 46-2,23 0 6,0 0 3,0 0 0,-23-23-9,23 23-2,1-23 2,-1 23 3,0 0-4,-23 0 0,23 0 18,0 0-9,0 0-9,0 0 3,0 0 5,0 0-8,0 0 1,0 0 9,0 0-9,0 23 7,-23 0 139,23 0-145,1-23-4,-24 0 4,23 46-2,-23-46 2,23 0-2,-46 23 3,46-23 3,-23 0 100,23 0-103,-23 0-2,23 0 0,0 0 8,1 0-9,-1 0 8,-23 0 1,23 0-7,0 0 8,-23 0-8,46 23-2,-23-23-1,23 23 4,-23-23-1,0 0 4,0 22 30,0-22-28,0 0 2,-23 0-9,23 0 0,0 0-3,-45 0 6,22 0-4,23 0 1,0 0 1,0 0 0,-23 23 54,23-23-55,0 0-3,0 0 11,-23 0-7,0 0 8,0 0-7,1 0-3,-1 23 7,23-23 9,0 0-7,0 0 4,0 23-13,0-23 18,0 0-18,0 0 1,0 0 31,0 0-30,0 0-1,-23 0 7,23 0-7,-22 0 0,-1 0 1,0 0-5,23 0 8,0 0-5,-23 0 2,0 0 6,23 0-9,-46 0 3,46 0-2,0 0 5,0 0-8,1 0 7,-1 0-6,0 0 126,0 0-122,-23 23-2,0 0 1,46 0 0,-23-23 7,0 23-9,0 0 21,0-23-3,0 46-10,0-46 20,0 23-22,0 0 0,23 0-7,-23-23 6,23 46-6,0-23 12,0 0-10,0 0 12,-23 0-11,23 22 6,0-22 11,0 0-15,0 0 12,0 0-13,0 0-1,0 0 0,0 0 0,0 0 16,0 0-17,0 0 2,0 23-2,0-23 18,0 0-17,0 0 6,0 0 20,0 0-27,0 0 1,0 22 0,-45-22 1,22 0-2,-46 46-1,46-69 3,-23 46-2,23-23 11,23 23 86,0-23-97,0 0 2,0 23-3,0-23 4,0 23-3,0-23 2,0 23-1,23 22 0,-23-45-1,0 23 9,0-23-7,0 0 7,0 46 0,0-46-8,0 0 8,0 0-8,0 46 0,0-46-2,0 46 4,0-47-4,0 24 4,0-23-4,0 0 11,0 23 40,0 0-41,0-23-8,-23-23 0,23 23-2,0 0 4,0 0-4,0 23 4,0-23-4,0 23 11,0-23 0,0 22 6,0 1-13,0 23-4,0 0 3,23 0-1,23-23 0,0 46 2,0-46-1,0 22-6,-24-22 11,-22-23 80,0 0-90,23-23 7,0 23 3,-23 0-7,0 0 38,0 0-23,0 0-9,0 0-2,0 23 6,0-23-9,0 23-1,0 0 1,23 0 0,-23-24 1,0 1 3,23 23 1,0-23 1,-23 0 26,0 0-15,0 0-18,0 0-2,0 0 16,0 23-10,0-23-3,0 46 0,0-46 0,0 23 0,0-23 4,0 22-8,23-22 8,-23 46-7,0-46 5,0 0-5,23 0 6,-23 0-6,23-23 4,-23 23-1,0 0 10,0 0-5,23 0 0,-23 0-9,0 0 3,0 0 1,0 0 8,0 0-4,23-23-5,0 23 1,-23 22 0,23-22 5,-23 0-9,23 0 11,-23 23 1,23-23 0,0-23 66,0 0-75,0 0 5,-1 23 16,-22 0 20,0 0 72,0 23-100,-22-23-7,22 23 3,-23-23-5,23 0 34,0 23-37,-23-46-1,23 46 9,0-1 1,0-22-10,0 0 9,-23 0-9,23 0 27,0 0-18,0 0-9,0 0 2,0 0 6,-23 0-9,23 0 0,0 0 4,0 0-4,0 0 6,0 0-8,0 0 7,0 23-4,0-23 11,0 0-4,0-1 0,0 1-11,0 23 13,0-23-3,0 0-1,0 0-6,0 23 11,0-23-12,0 23 6,-23 0-6,0-46 6,23 46-6,0-23 7,0 0-5,0 0 2,-23 23 6,23-24 1,0 1-8,0 0 0,0 0-1,-23 23 10,23-23-9,0 0 6,0 0-7,0 0 4,-23 0-4,23 0 2,-23 0 1,-23 23-3,0 0 4,46-23-2,-46 23-1,23-1 3,23-22-6,0 0 6,-45 23-6,45-23 7,-23 0-8,23 0 8,0 0-8,0 0 5,-23 0 8,23 0-1,-23 0 3,23 0-6,0 0 3,0 0 9,0 0-19,0 0 1,0 0 12,0 0-12,0-1 1,0 24-1,0 0 3,0-23-3,0 23 1,0-23 0,0 23 0,0-23 0,0 23 1,0-23-3,0 23 11,0-23-9,0 0 7,0 0-6,0 0-1,0-1 14,0 1-3,0 0-6,0 0-3,0 0-4,23 23 3,-23 0-2,23 0 5,0 0 1,-23-23-2,0 0 11,23 0 188,22 23-203,70 45-2,-46-45 11,46 0-3,-46-23-4,-1 46-1,1-69-4,-23 23 4,0 0-4,0-23 10,-46 23-7,23-23 1,46 23 7,-46-23-8,91 46 2,-68-23 1,0 0 1,23-23-7,0 0 4,0 0-1,-24 46 1,1-23 0,0-23 8,-23 0-8,23 0 0,0 0 8,-23 0-8,23 0 0,23 22 2,-23-22 3,-23 0-5,22 0 10,1 23-10,23-23 0,23 23-2,0-23 5,-23 23-7,-24-23 7,1 0-6,0 23 6,-23-23-6,0 0 6,0 0-3,0 0-1,23 23-1,0-23 4,-23 0-4,46 0 4,-24 0-3,1 0 3,0 0-3,-23 0-1,23 0 4,0 0 4,0 0-4,-23 0-3,23 0 1,-23 0 2,22 23-3,1 0 1,0-23 0,-23 0 0,46 0 0,-23 0 9,-23 0-10,0 0 2,23 0-2,-23 46 1,23-46 0,-24 0 1,24 0-1,-23 23-3,23-23 11,-23 0-1,0 0-13,23 0 17,-23 23-13,0-23 0,0 0 4,0 0-2,46 23 0,-24 0-1,1-23 4,46 0-7,-23 23 6,23 23-4,-23-23 8,-1 0-6,1-23-5,92 68 5,-115-68 0,0 23 3,-46 0-5,23-23 2,23 0 0,-1 0 9,-22 0-9,23 0 5,0 0-5,-46 23 2,46-23-1,0 0-2,0 0 2,23 0-1,-46 0 0,45 0-1,-45 0 1,0 0 0,23 0-2,23 0 5,0 0-3,-23 0 0,23 0 0,-1 0-1,-45 0-1,23 0 4,0-23-4,0 23 5,-23 0-5,46-46 3,-23 46 8,-23 0-10,23-45 2,-24 22-4,47 0 8,23-23-4,-69 0 12,0 46-14,46-69 5,-46 46-7,0 23 4,23-69 0,-1 23 3,-45 23-2,23 23-3,-23-23 2,46-45-1,-23 22 5,0 23-3,-23 0-2,0 0 1,0 0 7,23 0-8,-23 0-3,0 0 5,23 0-4,0 0 5,-23 0-6,0 0 7,23 0-7,0 23 6,-23-23-7,23 0 8,-23-23-8,23 46 7,0-23-5,23 1 5,-46-1-3,23 0 4,22 0 4,-22 23 44,23 0-53,-23 0 1,-23-23 1,46 23-2,-23 0 9,23 0 9,-23 0-9,23 0 0,0 0-10,-23 0 8,0 0-3,0 0-6,22 0 7,-22 0 11,23 0-18,23 0 12,-46 0-8,23 0 1,-23 0-2,23 0-2,-23 0 0,0 0 4,23 0-1,-23 0 5,-1 0-3,1 0 3,23 0 44,-46-23-51,46 0 7,-23-23 5,23 23-9,-46 0-5,23-23 5,-23 23-5,0 0 3,0 0-1,23-46 3,-23 1-4,0-24 3,0 0-3,0 0 4,0 23-4,0-46 5,0 1-5,-23 22 4,23 23-4,-46 0 6,23 0-9,23-45 8,-23 45 0,-23-23-5,23 46 5,23-23-7,-68 46 7,68-23-6,0 23 0,-23 0 5,23 0-4,-23 23 5,23-22 3,-23-1 5,0-23-12,23 23 2,0 0-2,-46-23 1,46-23-1,-46 46 5,23 0-8,0-46 9,0 46-5,0-69 0,-23 47 0,0-24 9,23 23-16,0 0 6,1-23 13,22 46-7,0 0 2,0 0 5,-23 23-15,0-46 7,23 23 3,0-23 0,0 23-9,0-22 10,0-1-3,0-23-11,0 0 14,0 23-4,0 23-4,46-92 0,-46 92-1,0-45 0,0-1-1,0 0 21,0 46-18,22 0-2,-22 0 0,0 0 1,23 0 1,-23 0-1,0 0 0,23-46 0,-23 23 1,0 1-3,46-47 3,-46 23-2,23 0 4,-23 0-7,0 0 6,0 0-4,0 1 4,23-1-5,-23 23 5,0 0-4,0 23 6,0-23-7,0 0 6,0 0-6,0 23 6,0 0-7,0-23 6,0 1-4,0 22 14,0-46-15,0 23 3,0 0 2,0 0-5,0 0 5,0 0 1,0 0-4,0-46 1,0 47-1,0-24 3,0 23-4,0-115-1,0 92 6,0 46-2,0 0-1,0 0 5,0 1 55,0-24-60,0 23-5,0-23 8,0 23-6,0-23 7,23 0-2,0 0-4,0 23-1,0-46 4,0 46-1,0 0 0,-23 0 9,0 0 16,0 1-28,0-1 5,0-23 7,0 0-10,0 0 7,0 0-4,0 0-1,0-23-1,-23 46 6,23 0-8,-46-23 4,-23-68 0,0 45 1,-22-46-3,45 46 0,-23 0 0,23 23-2,23 23 1,-46 0 4,46-22-4,0 45-2,23-23 3,-23 23 61,-68-46-57,45-23-8,0 23 12,-115-23-8,46-23-1,-22 1 0,-1-1 2,46 69-2,46-23 0,23 46 160,-45 0-162,-47 0 5,-23 0-3,46 0 2,24 0-3,-1 0 5,23 0-6,23 0 5,0 0-1,0 0 55,-23 0-51,0 0-4,0 0-2,1 0 4,-1 0-2,23 0-1,-46 0-1,46 0 6,0 0-2,0 0-3,-23 0 16,23 0-17,-23 0 1,-23 0 1,47 0-1,-24 0-1,0 0 1,23 0 0,0 0 0,0 0-1,0 0 16,-23 0-8,23 0 2,0 0 130,-23 0-131,0 0 0,23 0-9,-22 0 2,22 0-1,0 0-2,0 0 11,-46 46 192,23-23-202,0 0 6,23-23-10,0 0 6,-23 23-1,46 0 0,-23-23-1,0 0 7,0 0-3,23 23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21.770"/>
    </inkml:context>
    <inkml:brush xml:id="br0">
      <inkml:brushProperty name="width" value="0.08819" units="cm"/>
      <inkml:brushProperty name="height" value="0.35278" units="cm"/>
      <inkml:brushProperty name="color" value="#00B0F0"/>
      <inkml:brushProperty name="tip" value="rectangle"/>
      <inkml:brushProperty name="rasterOp" value="maskPen"/>
    </inkml:brush>
  </inkml:definitions>
  <inkml:trace contextRef="#ctx0" brushRef="#br0">13583 10696 0,'23'-23'169,"0"23"-147,23 0-11,-23 0 4,0 0-9,23 0 3,-23-23-2,23 23 2,-24-23-1,24 23 9,-23 0-8,0 0-2,23-23 2,-23 23 1,23 0-2,0-23-2,-23 23 1,23 0 1,0 0 0,22-23 0,-45 23 7,23 0-7,0 0 9,0 0 8,-23 0-17,23 0-3,46-46 2,-46 46 4,22 0-6,1 0 7,0 0-8,0 0 8,0 0-3,-23 0-2,-23 0-3,22 0 7,-22-23-6,23 23 5,0 0 10,-23 0-14,0 0 6,0 0-2,0 0-4,0 0 3,23 0-1,-23 0 3,46 0-4,-46 0 2,45 0-2,1 0 1,-23 0 0,23 0 1,-23 0-1,-23 0 0,23 0 0,-23 0-1,22 0 8,-22 0-6,0 0-2,46 0 4,-23 0-7,92 46 7,-92-23-4,45-23 1,-22 23-3,23-23 6,-23 23-5,-23-23 6,23 23-9,-1-23 8,-22 0-2,-23 0-2,0 0-2,46 46 8,0-23-9,-46-23 7,46 0-7,0 0 6,-24 23-3,-22-23 4,46 23-7,-46 0 9,23-23-6,0 0 1,0 0-1,-23 0 0,0 0-1,46 23 5,-1 0-3,1 0 3,0-1-2,0 1-2,0 0 1,-23 0 0,-1 0-1,1-23-1,23 23 7,-23-23-12,0 0 9,0 0-2,23 46 0,-23-46 0,-1 23 2,1-23-4,-23 0 2,23 0 2,23 0-4,0 23-1,-46-23 6,23 0-6,-23 0 6,45 0-5,-22 0 5,0 0-2,0 0 5,-23 0 11,0 0-17,0 0 0,23 0-4,23-23 8,0 0 3,-1 0-9,1 23 3,-23 0-2,23 0 3,0-46-3,0 23 3,-1 23-4,47-23 1,-69 23 4,23 0-3,-46 0-1,23 0 0,-23 0 1,23 0 1,-23 0-1,-1 0 33,24 0-34,0 0 8,0 0-9,0 0 5,46 0-6,0 0 7,22 0-7,-68 0 7,0 0-8,0 0 6,0 0-5,0 0 6,-23 0-6,46 0 7,-24 0-4,1 0 0,-23 0-4,23 0 6,-23 0 4,46 23-6,-46 0 12,0-23-12,0 0-1,23 0 0,0 23 1,-1 0 0,-22 0 5,46 0-5,-46-23-3,46 69 7,0-69-9,0 69 8,-23-69-4,-1 23 2,-22-23-2,23 0-3,0 23 8,-23-23 2,0 0 19,0 0-8,0 0-14,0 0-2,0 0-1,23 23 2,-23-23 0,45 0-3,-68 23-2,46-23 7,0 0-5,-23 0-1,0 23 1,0-23 4,23 0-5,-23 0 6,0 0-3,23 0-7,-23 0 11,0 0-8,0 0 7,0 0-7,0 0 4,-1 0-1,1 0-1,23 0 0,-23 45-2,23-45 6,0 0 5,0 0-7,-23 0-4,23 0 6,0 23-3,0-23-2,-1 0 4,1 23-3,0-23 0,-23 0 3,0 0 4,0 23 52,23 0-62,0-23 4,23 46 0,-23-23 4,22 23-7,-22 0 3,0-46 4,-46 23-4,69-23-2,-46 46 3,0-46-1,0 46 112,69 23-113,-24-1-1,24-22 4,-23 23-1,0 0-1,0-23 2,22 46-2,-45-69 1,0 23-2,0-23 0,-46-1-1,23-22 2,-23 23 17,46 0-20,-46 0 11,0 23-4,23 0 0,0-23-5,-23 23 12,23 0-8,-23-23 8,0 0-1,0 0-12,0 0 4,0 0-3,0 0 9,23 23-6,-23-24-3,0 24 2,0 0-2,0 0 1,0-23-1,0 23 1,0 0 0,-23 0 2,0-23-5,23 0 6,-46 46-6,0-24 6,0-22-7,23 0 10,-46 23-11,1 0 11,-1-23-6,23 0-1,-23 0 1,46 0-2,-23 0-2,23-23 4,-23 23 2,23-23-1,-22 23-2,-24-23 3,0 0-4,-23 46 2,23 0 1,-45-46-1,-1 0-1,46 0 2,-23-23 0,46 23-2,0 0-2,1-23 5,22 23-2,-23 0 9,23 0 16,-23 0-10,0 0-9,0 0-3,-23 0-2,-23 0-2,1 0 1,22 0 0,-23 0-4,-46-23 6,92 0-4,1 0 9,22 23-10,-23-23 6,23 23 10,0 0-7,0 0-4,-23 0 3,0 0-3,-23 0 4,23 0-3,-22 0-3,22 0 0,0 0 0,-23 0-1,23-23 1,23 23 1,0 0-1,0 0 0,0 0 29,0 0-26,0 0-4,-45 0 2,22 0-3,-23 0 2,0 0 1,0 0-3,23 0 4,0-23-4,23 23 4,-45 0 6,45 0-10,-23 0 4,0 0-4,0 0 4,0 0-4,0 0 5,0 0-7,23 0 8,-68 0-7,22 0 7,-23 0-8,-23 0 7,69 0-6,-45 0 6,22 0-7,0 0 8,-23 0-7,0 0 6,47 0-3,22 23-3,-23-23 5,-23 0-2,0 0-3,46 0 7,-69 0-4,69 0 0,-46 0 0,24 0-1,-1 0 2,0 0-3,0 0 3,23 0-1,-23 0 1,0 0-2,0 0 7,0 0-4,-22 23-3,45-23 3,-69 0-5,23 23 6,23-23-3,0 0 0,-46 0-3,1 0 5,-93 0-5,138 0 7,-23 0-7,1 0 6,45 23-3,-23-23 0,23 0-3,-23 0 12,23 0-7,-46 0-5,46 0 6,-23 0-3,23 0-1,-45 0 5,-47 0-7,46 23 4,0-23-5,46 0 7,-23 0-3,23 23 0,-23-23 0,-22 0-1,22 23 2,0-23-1,23 0 0,-23 0 0,-23 0 1,23 0-1,23 0 0,-23 0-2,24 0 0,-24 0 5,23 0 4,-23 0-6,23 0-2,0 0 2,-23 0-2,23 0 0,-23 0 2,23 0 8,-23 0-12,23 0 7,-45 0-8,-1 0 7,-23 0-6,23 0 7,0 0-5,0 0 1,1 0-3,-1 0 6,46 0-4,-46 0 2,46 0 0,-23-23-1,23 23-1,-23 0 5,23 0-1,-23 0 7,24 0-11,-1 0 2,0 0-2,-23 0 2,0 0-2,-23 0 1,23 0 0,0 0 1,0 0-1,0 0-4,24 0 4,-47 0 1,23 0 2,23 0-7,-23 0 7,23 0-5,0 0 5,-23 0-7,23 0 9,0 0-11,-46 0 10,1 0-7,-1 0 7,46 0-8,-23 0 7,0 0-6,23 0 7,0 0-8,-23 0 7,0 0 2,1 0-1,-1 0 0,0 0-3,23 0 0,-23 0-1,0 0 1,23-23-3,-46 0 4,46 23-5,0 0 4,0 0 1,23-23 23,-23 23 63,0-69-88,-22 46-4,22-23 11,0 0-6,0 23-2,23-23-2,0 23 51,0-22-48,0-1 16,0 23-16,0 0 5,0 0 6,23 0-6,0 0-6,23 0 2,-46 0-2,0 0 2,45-23 1,-22 23 7,0-23-5,-23 23-11,46-23 14,-23 1 13,-23 22-16,23 0-1,0 23-3,-23-23-3,23 0 6,-23 0-2,23 23-3,-23-46 1,23 46 3,-23-23 4,0-23-6,0 23 8,23 0-5,-23 0-3,0-23-1,46 0 2,-46 0 15,0 24 0,0-24-16,0 23-1,0 0 2,0 0-1,0 0 1,0 0-2,0 0 2,0 0 14,0 0-15,0 0 0,-23 0 13,-23-46-6,23 46-6,0-23 7,0 46-9,23-23 4,-23 23-6,-46-45 8,23-1 3,0 0-12,1 23 6,-1 0-5,23-23 4,0 0 163,23 23-169,0 0 9,0-23-8,0 0 11,0 23-10,0 0 3,0 0-4,0 0 4,0 1 20,0-1 4,0 0-20,0-23 25,0 23-22,0 0 2,0 0-10,0 0 1,0 0 25,0 0-21,0 0 8,0 0 395,0-23-407,0 0-3,0 0 6,-46 23 374,46-22-370,-23 45-7,23-23 8,-23 23 88,-23 0-89,0 0-7,0 0 2,23 0 13,46 0 33,46 0-51,-46 23 5,0-23 5,-23 23 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35.243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19962 6909 0,'-23'0'27,"0"0"-12,0 0-10,0 0 16,0 0 2,0 0-7,-23 0 8,23 0-11,-23 0 6,1 0-4,22 0-6,-46 0-1,23-23-3,-23 0 4,0-23-2,23 23 4,0 0-6,-22 23 5,-1 0-5,23 0 5,0 0-3,23 0 3,-46-23-4,23 0 5,0 23-6,-22 0 7,-1 0-8,0 0 7,23 0-6,-46 0 5,0-23-4,1 0 4,22 23-4,-23 0 5,46 0-4,23-46 2,0 46-2,0 0 2,-23 0-1,24 0-1,-24 0 1,23 0 1,-23 0 4,0 0-3,-23 0-2,0 0-2,23 0 5,-22 0-3,-24 0-1,23 0 1,-23 0 1,23 0-1,46 0-1,-45 0 2,22 0-2,23 0 1,-23 0-2,0 0 4,0 0 5,0 0-5,23 0-3,0 0-1,0 0 4,-23 23-4,23-23 4,-45 23-4,45-23 4,-23 0-4,0 0 4,-23 23-4,46 0 4,-23-23-4,23 23 8,0-23-9,0 46 7,0-46-8,0 23 6,1-23-3,-24 46 2,23-23-3,0 23 4,-23-46-1,23 46-1,0-46-4,23 46 4,-23-1 0,-23 1 0,23-23 2,0 0-2,-23 23-1,46 0-1,-23 23 4,-22 0-4,22-46 4,23 0-4,0 0 2,0 0-1,0-1 2,0 24 14,0-23-13,0 23 6,0-23-9,0 0 12,0 0-14,0 0 4,0 23 5,0-23-5,0 0-2,23 23 3,-23-23 5,0 23-6,22 0 7,-22-1-2,0-22-5,23 23 0,-23 0-1,0 0 0,0 0 0,0 23 0,0 0 0,0-23-1,0 0 2,0-1-2,0 1 2,0 0-1,0-23 0,0 23 0,0 0 0,0 0 0,0-23 7,0 23-8,0 0 9,0-23-7,0 0 16,0 0-16,0-1-4,23-22 5,0 46 7,-23-23-12,0 23 13,0-23-10,0 23-3,23 0 6,-23-23-6,0 0 5,0 0-1,23 0-1,0 23 0,0-23 7,-23 0-6,23 0 1,0 22-4,0-45 2,23 69-3,-23-23 7,0-46-4,-23 23 24,23 0 13,0 23-34,68 46-6,-22-92 7,69 92-1,-69-46-1,23-1-3,-47-22 1,1-23-4,-23 23 9,23-23-10,-23 0 3,23 0 27,-23 0-18,46-23 2,-46 0-9,0 0 2,23 23-4,-1 0 17,-22 0-14,0 0-4,23 0 6,0 0-3,0-22 0,0-24 8,0 46-10,-23 0 4,23-69-4,-1 69 4,24-23 0,0 23-5,-23 0 3,23-46 0,-23 23-2,0 23 4,0 0-4,22 0 5,1-23 2,-46 23-2,23 0-4,23 0-1,-23 0 4,23 0-4,-24 0 4,-22 0-4,0 0 4,0 0-1,0 0-3,0 0 1,23 0 4,23 0-6,-46 0 5,46 0-2,-46 0 0,23 0 0,-1 0 0,-22 0 0,0 0 8,23 0-7,-23 0 4,0 0-5,0 0 3,0 0-4,0 0 1,46 0-1,-46 0 3,0 0-3,0 0 1,22 0 0,24 0 0,-23 0 0,0 0 6,-23 23-6,0 0 9,0-23-8,23 23 7,-23-23 6,23 0-12,0 0-3,22 0 4,-22 0-7,23 0 6,-23 0-2,-23 0 0,46 0-2,0 0 4,-23 23-4,-1-23 4,1 23-4,-23-23 5,23 0-6,0 23 22,-23-23-20,0 0 8,0 0-7,0 0 0,0 0 1,23 0-1,45 46-1,-22-23 2,-23 0 1,23-23-5,23 0 3,-46 0 1,0 45-2,-1-45 2,-22 0-3,23 0 12,-23 0-3,23 0 3,0 0-11,-23 0-1,0 0 4,23 0-4,23 0 4,-46 0-4,22 0 5,47 0-4,-23 0 0,-23 0 0,-23 0 2,0 0 7,0 0-5,-23-23-5,23 23 2,0-22 0,23-1 0,-46 0 6,45 23-3,1-46-3,23 46-1,-46 0 1,23-23 0,23 23 0,-46 0 0,46 0 1,-46 0-3,22-23 3,-22 0-1,23 0 8,-46 0-8,46 23-1,-23-46 2,23 46-3,0-23 7,23-23-10,-23 23 13,0 0-3,-24 23-7,1 0 0,0-46 10,0 23 17,0 23-27,0 0 10,0-45-6,0 45 6,0-23-5,0 23-6,0 0 1,23-23 4,-46 0-1,23 23-1,-23-23 0,23 23 0,0 0 0,23-69 5,-1 69 6,1 0 6,-46-23-18,23 23 25,0-23-23,-23 0 3,23 23-4,0 0 0,0 0 35,0-23-38,0 0 4,-23 0 2,23 23 13,0-23-11,0 23 12,-23-23 7,23 0-24,0 23 48,0 0-47,-23-23 5,23 0-3,-1 0 3,1-45 4,-23 45 93,0-23-106,23 23 6,0 0-2,-23 0-1,23 23-4,-23-23 9,23-23 2,-23 0 121,0 0-132,0-23 9,0 46-9,0 0 7,0-22-7,0-1 7,0 23 4,0 0-8,0 0 0,0 0 1,0 0 4,0 0 0,23 0-8,0 0 1,-23-23 11,0 23-5,0 0-2,0 0-1,0 0 7,23-23 2,-23 23-3,0 1-9,0-1 7,0 0 13,0 0-11,0 0 1,0 0 4,0 0-15,0 0 6,0 0-1,0 0-1,0 0-4,0 0 24,0 0-20,0 0 16,0 0 0,0-23 121,0-23-137,0 24-2,-23-47 4,0 69-2,23-23 0,-23 0 8,23 23-10,-23 0 7,0-23-7,0 23 113,-23 0-105,24 0-2,-1 0-11,-23 23 9,0-23-5,23 0 2,0 23 15,0 0-14,0 0 0,0 0 6,0 0-6,0 0 10,0 0-9,-23 0-1,-22 0-1,45 0 0,-23 0 1,23 0 0,-46 0 0,46 0 1,0 0-4,-23 0 5,23 0-2,0 0 0,-23 0 5,23 0 7,0 0-15,1 0 3,-24 0-1,23 0 5,0 0-8,0 0 7,0 0-5,-23 0 5,23 0 13,0 0-16,0 0-3,0 0 6,0 0-6,-23 0 7,23 0 2,0 0-8,0 0 3,-22 0 0,-1 0-1,-23 0 0,0 0-1,0 0 2,0 0-4,1 0 6,-1 0-3,0 0 0,46 0 1,-46 0-2,46 0 1,0 0-1,-23 0 2,0 0-1,1 0 6,-1 0-3,0 0-4,23 0 2,0 0-5,-23 0 9,23 0-6,-23 0-2,23 0 6,-23 0-3,-23 0-1,24 0-2,22 0 6,-23 0-1,0 0-3,0 0 1,-23 0 1,23 0-3,-68 0 3,68-22-1,23 22 0,0 0 0,-23-23 210,-46 23-212,46 0-1,-69-46 7,24 23-8,22 23 8,0-23-9,46 23 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42.924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6057 4200 0,'-23'0'34,"0"0"-1,0 0-18,0 0-6,1 0 7,-1 0-8,0 0 1,23 23 14,-23-23-10,-23 0-5,23 0 16,0 0-13,-23 0-6,23 0 6,-23 0-6,-23 0 7,69-23-8,-46 23 8,1-23-8,22 1 8,0 22-5,0-23 3,-46 0-4,46 23 3,-46-23 4,-23-46-9,69 69 2,-91-69 7,45 23-8,0 0 4,0 23 0,23 0-2,-23 23 0,69-23-2,-45 0 4,22 23-2,0 0 3,0 0-3,0 0 0,0 0 1,-23-23 0,23 23 0,-46-23 4,46 23-8,-46 0 5,46 0-2,-45 0 2,22 0-4,23 0 6,0 0-6,-23 0 5,23 0-4,-46 0 4,-23 0-4,24 0 5,45 0-6,-23 0 5,0 0-1,0 23-2,0-23 18,23 0-1,0 23 0,0 23 0,-23-23-12,23-23 0,0 0-4,0 0-1,-45 0 3,-24 0-6,69 0 8,-23 0-5,0 0 0,23 0 1,0 0 1,0 0-2,0 0 114,0-23-108,23 0 3,-45-23 0,45 23-5,0 0 4,0 1-9,0-1 4,0 0 4,0-23-6,0 23 11,0-46-11,0 46 6,0-23-7,-23 46 3,23-46-1,0 23 7,0-23-11,0 23 3,0-23 0,0 24 1,0-1 7,0-23-9,0 0 19,0 23-8,0 0-13,0-23 4,23 23-3,-1 0 13,-22 0-6,0 0 3,0 0 48,0 0-53,23-23-2,0 0 3,-23 23 7,69-45-9,-46 45 4,0 0 17,0 0-20,23 0 10,-23 23-12,-23-23-1,23 23-1,0-23-1,0 23 61,-23-23-60,23 0 1,23 0 0,-1-23-2,-22 46 4,0 0-4,23-23 5,-23 0 3,0 23 4,0 0-10,0-23-1,0 23 82,0 0-81,0 0 7,0 0-9,0 0 12,0 0-9,0 0-2,22 0 2,-22 0-2,23 0-1,-23 0 5,23 0-3,-23 0 0,46 0 5,-23 23-3,23-23-2,-23 46-2,22-46 5,-22 23-6,0 0 22,-23 0-16,0-23-5,23 23 4,23-23-4,-23 23 5,22-23-6,-22 0 2,-23 0 1,0 0 0,46 0 0,-23 0 0,0 0 0,23 0 0,0 0 0,-24 0 0,24 0 0,23 0 0,-46 0-1,-23 0 2,69 0-2,-46 0 2,-23 0-2,-1 0 2,1 0-1,0 0 0,0 0 5,23 0-5,-23 0 3,0 0-6,0 0 5,23 0-4,0 0 5,0 0 10,-23 0 54,23 0-67,-1 0-1,1 0-1,0 0 4,0 0-4,-23 0 5,0 0-1,0 0-7,23 0 9,0 0-6,0 0 3,-23 0-2,22 0 2,1 0-1,-23 0 0,0 0-1,0 0 1,23 0 9,-23 0-4,23 0-5,-23 0 2,23 0-4,0 0 5,-1 0-6,-22 0 5,0 0-4,0 0 4,0 0 8,0 0-10,23 0-1,0 0-2,0 0 6,46 0-6,-24 0 5,1 0-4,-23 0 6,23 0-5,-46 0 1,0 0-3,0 0 6,0 0-3,0 0 0,0 0-3,23 0 11,-23 0 4,22 0-5,-22 0-7,23 0 7,0 0-9,0 0 6,-23 0-6,46 0 0,-46 0 4,23 0 0,-23 0 2,22 0-4,-22 0 16,0 0-14,0 0-4,0 0 5,23 0-6,-23 0 6,23 0-6,-23 0 6,23 0-6,-23 0 7,0 0-6,0 0 8,23 0 14,-1 0-22,-22 0 2,23 0-2,-23 0 5,23 0-6,0 0 5,0 0-3,-23 0 9,0 0-6,0 0-3,0 0 2,23 0-2,-23 0 2,45 0 0,-22 0-3,0 0 2,-23 0 1,23 0-1,-23 0 0,23 0 0,23 0-1,-1 0 2,1 0-1,46 0-1,-46 0-1,46 0 4,-92 0-4,-1 0 4,47 0 103,-23-23-98,0 23-6,0 0-1,0-23 0,23 23-1,-46 0-1,0 0 5,22 0-3,1-23 0,-23 23 2,23 0-4,0-23 3,0 0 5,-23 23-6,23-23-1,-23 23 2,46-23 2,-46 0-5,45 23 2,1 0 0,-23-23-1,46 23-1,-46 0 5,46-23-5,-47 23 5,1 0-7,0-23 12,-23 23 83,0 0-91,46 0-3,-23 0 6,23 0-2,22 0-3,1 0 0,0 69 6,-46-46-5,23-23 2,0 23 2,-24 23-5,-22-46 2,23 23 4,0-23-6,-23 23 6,0-23-2,0 23 13,0-23-11,0 0 1,0 0-8,23 23 2,0-23 1,0 0 11,-24 23-15,1-23 8,0 0 13,46 23-14,-46-23-1,0 23-3,46 0 6,-23-23-8,46 46 0,-47-46 4,-22 23 0,0-23-3,0 0 5,0 0-3,0 0 16,23 23-16,0-23 17,-46 22 8,23-22-26,-23 23 137,0 0-139,-46 0 10,23-23-4,0 23-5,0-23 1,-23 0 1,0 0 6,1 0-7,-1 0 0,23 0 1,-46 0 0,46 0 88,0 23-27,0 0-62,-23 0 2,-23-23 1,23 23-1,23 0-5,-22-23 7,-1 0-2,46 23-4,-23-23 72,0 0-71,0 0 2,-23 0 0,46 23 0,-46-23 0,0 0 1,23 0 6,0 0-9,0 0 88,-23 0-83,1 0-6,-1 0 6,23 0-5,0 0 10,-23 0 52,-23 23-52,23 0-8,23-23 0,-46 23 5,46-23-9,-22 0 3,22 0 0,-23 0 0,0 0 1,23 0 1,0 0-1,0 0 1,-23 0-2,23 23 2,0-23-3,0 0 3,-23 0 6,0 0-9,24 0 6,-24 46-5,23-46 9,-23 23 1,0 0-10,0-23 1,46 23-3,-69-1 7,46-22-8,0 0 7,0 23-4,-45 0 2,45 0 5,0 0 5,0-23-13,0 0 3,-23 0 7,0 0-12,0 46 8,0-46 8,23 23 9,0-23-14,0 0-1,0 23-5,0-23-2,-22 0 2,45 23-2,-46-23 3,46 23 7,-23-23 5,-23 0-14,0 0 11,23 23-12,-23-23 0,23 0 0,0 0 2,0 0 6,0 0 2,0 0-13,0 0 7,-22 0-6,-1 0 6,23 0-6,0 0 7,0 0-7,0 0 6,0 0 44,-23 0-46,-46 0 0,1 23-2,22-23 0,46 0 1,0 0 0,0 0 0,0 23 2,-23-23 5,23 0 1,0 0-7,0 23-2,0-23 8,0 0-9,0 0 3,0 0 1,0 46 3,-22-46-1,-1 23 3,0-23-5,23 23-8,0-23 6,-23 0 1,23 23 0,0-1-1,-23-22 2,0 0-2,23 23-4,0-23 8,-22 23 2,-1-23 6,46 23-13,-23-23 0,0 0-3,0 0 13,-23 0-6,23 0-2,0 0 23,0 23-20,0-23-3,-46 46 10,46-46-4,-23 0-7,24 0-1,-1 0-1,-23 23 6,23 0-4,0-23-4,0 0 7,-23 0 1,0 0-1,23 0-1,0 0-7,-23 0 7,23 0-2,0 0 7,0 0 78,-22 23-86,-1 0 1,-23-23 0,-23 0-1,46 23 1,23-23 2,-23 0-1,23 0-3,-22 0 3,22 23-3,0-23 2,0 0-1,0 0 3,23 23-2,-23-23 79,-23 0-82,-92 69 7,92-69-8,-68 0 8,45 0-5,0 23 2,0 0-2,23-23 2,-46 23 6,47-23-9,-1 23 93,-23-23-91,23 22 4,-23-22-6,23 0 0,0 0 3,23 23-6,0-23 98,-22 0 9,22 0-77,-23 0-26,23 0 2,-46 0-1,46 0 0,0 0 0,0 0 65,0 0-66,-23-23 1,23 1-1,-68-93-2,45 46 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59.458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16979 2066 0,'-46'0'100,"23"0"-77,0 0-18,-69 0 27,70 0-21,-70-46-6,-46 23 7,69 0-8,-23-23 4,69 46 2,-68-23-4,22-23 4,23 23 1,23 23-6,0-23 5,-23 23 76,-23 0-78,-22 0 0,22 0-1,-23 0 2,-46 0-3,47-23 4,22 1-4,-46-24 6,46 46-6,46 0 107,-23 0-105,-23 0-3,47 0 5,-24 46 0,-23 45 3,23-22-3,23 0 1,-23 0-4,23-23 0,0-23 1,23 23-2,-23-23 3,23 0 6,0 0-7,0-1 0,0 1 0,-23 0 0,23 0 0,-23 0-2,0 0 3,23 23-1,-45 0 5,22-23-11,23 23 8,-46 23-4,23-46 5,0 23-6,-23 22 7,23-22-8,0 0 4,0-23 1,23 46 0,-23-23-2,0-23 9,23 0-7,0 0-3,0 23 4,0-23-4,0 23 4,0-23 6,-23-23-8,23 45 0,0-22-2,0 23 12,-23-23-10,23 0 0,0 0 0,-23 46 0,23-23 0,0-23 0,0 23 0,0-23 0,0 0-2,0 0 4,0 0 6,0 0-7,0-1 23,0 1-18,23 0-5,-23 0-2,46 0 5,-23-23-9,0 23 10,0-23 1,0 0 18,0 23-27,0 0 6,-23 0-6,46 0 9,-23-23-8,0 0 66,23 46-64,-24-23 0,1 0 2,23 0-2,-23 23 0,0-46-3,0 23 324,0 114-322,46-91 4,46 23-1,-1 0-1,-68-23-8,0-23 7,-23-23-1,-23 46 13,23-46 156,69 23-166,23 69-2,183 45 15,-229-137-16,-46 0 0,0 0-1,22 23-5,-45 0 18,23-23 8,0 0-14,0 0-6,0 0 2,92 0 14,-69 0-8,0 0-6,23 0 1,-24 0 1,-22 0-4,46 0-1,-46 0 0,23 0 4,0 0-1,-23 0 2,0 0-6,0 0 20,0 0-1,0 0-20,0 0 11,0 0-14,22 0 14,-22 0-6,0 0 1,23 0-1,0 0-5,0 0 13,-23 0-9,23 0 0,-23 0 12,23 0-14,-23 0 9,23 0-8,-24 0 13,47 0-10,-46 0-8,46 0 9,-23 0-3,0 0-1,0 0 3,0 0-3,0 0 1,-24 0 7,1 0-8,0 0 1,0 0 26,23 0-26,0 0-1,0 0 2,0 0-1,-23 0-3,46 0 6,-23 23-6,-24-23 6,1 23 1,0-23-8,0 0 1,0 0 6,23 0 20,-23 0-25,0 0 5,23 0-6,-23 0 6,46 0-3,-46 0-1,45 0-2,-22 0 7,0 23-7,0-23 6,23 23-1,-46-23-5,0 0 4,0 0-2,0 0 1,0 0 1,0 0-1,23 0 0,-1 0 8,-22 0-8,23 0 1,0 0-5,0 0 4,0 0 3,0 0-3,23 0 0,-46 0 0,45 0-1,-45 0 2,0 0-2,0 0-2,23 0 7,-23 0-8,0 0 7,0 0-5,23 0 5,0 0-6,-23 0 6,0 0-7,0 0 8,0 0-8,0 0 12,-1 0-7,1 0 10,0 0-14,23 0 6,-46-23-4,46 23-1,-23 0 5,46 0-1,-46 0-4,0 0 2,0 0-1,23 0 2,-23-23 0,22 0-3,-22 23 2,0-23 4,0 23-7,0 0 9,0 0-5,0 0-1,23 0 0,-23-23 1,23 23 4,23-23-2,-46 23-6,0 0 7,22-23 2,-22 23 0,0 0 5,0 0-10,0 0-6,23 0 14,23 0-1,-46 0-5,0 0 4,23-23-7,-23 23-2,46-46 4,-47 46-4,24 0 5,0 0 4,0-23-10,-23 23 14,0 0-10,23 0 14,-23 0-9,0 0 93,23 0-99,-23 0 1,45 0-4,1 0 5,-23 0-6,23 0 8,-23 0-7,0 0 7,0 0-8,-23 0 6,0 0-3,22 0 3,-22-45-2,0 45 5,0 0 14,23-23-2,-23 23-2,0 0-7,0-23-12,0 23 12,0 0-3,23 0-6,0 0 5,-23 0-2,23 0-2,-24 0-1,1 0 2,0 0 0,0 0 24,23-23-25,-46 0-4,23 23 8,46 0-8,-69-23 9,23 23-10,0-23 8,0 23-5,0-23 10,23 23-12,0-23 8,-23 23-9,-1-46 7,24 23-5,-23 0 6,0 0-4,23 0 2,0-46-2,0 46-4,-46 0 7,23 1 1,0-1 2,0 0-4,-23 0-1,0 0 96,23-23-86,-23 23 3,0 0 10,0 0-21,23 0 54,0 23-49,-23-23-8,23 0 2,-23 0 8,22 0-7,1-23-4,0 23 10,46-23-3,-69 23-9,46 1 6,-23-24-5,0 46 4,0-23 1,0-23-4,23 23 4,-23 23-4,0-46 4,23 23-4,-24 0 5,47-23-10,-46 23 8,0 23-1,-23-46 1,46 23 6,-23 23 148,23-23-150,0 23-1,-23 0-3,0-23-1,0 0 15,0 23 74,22 0-94,1 0 9,0 0-9,0 0 10,-23 0 23,46 0 108,0 0-138,23 0 3,-47 0-3,1 0 2,-23 0-1,23 0 0,0 0 8,-23 0-7,23 0-1,-23 0 12,23 0-11,-23 0-2,0-22 2,0 22-2,-1-23 11,1 0-13,0 23 3,0 0-3,0-23 15,23 0-11,-23 0-2,0 23 2,0-23-1,0 0 2,0 0 2,0 0-1,0 23-5,23-46 6,0 23-6,-23 0 8,22 23-3,-45-23-2,23 0 16,0 23 58,0-23-69,0 23-6,-23-23 1,23 0 3,0 23-6,0-68 382,-23 22-380,0 23 1,0 0-3,0 0 8,0 0 2,0-23 1,0 23-12,0 0 14,-23 0-3,0 0-4,23-46 3,-23 46-3,23 0-3,-46 0 4,46 0-9,-46 0 8,23-22-5,23-24 8,-22 46-5,-1-23-1,23-23 0,-23 46 1,23 0-3,-23 0 53,0 23-53,-46 0-2,23 0 8,-23 0-8,-23 0 8,46 0-6,1 0 1,-1 0 2,0 0 5,23 0 0,-46 0-5,46 0 41,-23 0-39,0 0-2,23 23 1,0-23-1,-22 23-4,-24 0 15,46 23-15,-23-46 9,23 0-1,0 23 2,0-23-9,0 23 3,0-23-2,-23 23 4,23-23-3,-46 0 0,47 0-3,-24 23 5,-23-23-2,46 0-1,-23 0-1,23 0 5,-46 0-3,23 0 1,0 0-2,23 0 0,-45 0 1,22 0 1,0 0-2,-46 0 2,-23 23-1,47-23 0,-24 0 0,46 0-1,-23 0 1,0 0-1,23 0 4,-91 0-4,68 0 2,23 0-4,-115 46 6,138-46-7,-23 0 7,23 0-6,-22 23 14,22-23-9,0 0-6,-23 0 6,0 0-5,-23 0 6,23 22-5,-23-22 5,-45 0-5,45 0 3,-69 46-3,69-23 1,0-23 5,24 0-5,-1 0 2,-23 0-2,46 0 3,-46 0 4,23 0-7,-23 0 5,1 23-9,22 0 8,0-23-4,0 0 2,-23 0-1,46 0-1,-23 23 0,23-23 1,-23 0 1,0 0-1,1 0-2,22 0 5,-46 0-6,46 0 5,-23 0-5,23 0 6,-46 0-5,46 0 4,-23 0-4,-22 0 4,22 0-2,0 0 0,23 0-3,-23 0 6,0 0-5,23 0 4,0 0 4,0 0-2,0 0-7,0-23 4,0 23-1,-45 0 0,-1-23 0,0 0 1,23 0 1,0 0-1,0 23-5,0 0 5,23-23-1,-46-22 7,47 45-8,-24-23 1,-23 0-2,46 23 4,-46-23-3,23 23 3,0-23-2,23 23 5,0-23 7,-23 23 11,-22 0-15,45 0-8,-23 0 1,-23 0-1,23 0-4,-23 0 6,0-23 0,-22 0-5,68 23 6,-23 0-7,23 0 8,-23 0-4,0-23 119,-46 23-119,1 0 0,-1 0 2,0-23-3,23 23 1,46 0 0,0 0 4,0 0 72,0-46-80,-45 46 11,-1 0-6,46 0 1,0 0 5,0 0 4,0 0-13,0 0 1,0 0 9,-23 0 9,23 0-8,-23 0-7,23 0-3,0 0 1,-22 0-1,22 0 19,0 0-19,0 0 1,-23 0 112,0 23-111,0-23-1,-46 0-1,46 0-2,23 0 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6:11.25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6631 10650 0,'-23'0'179,"-69"0"-171,-46 0 0,24 0 0,-24 0-3,69 0 6,46 0-2,-46 23-2,47 0 2,-24-23 21,23 0-23,-69 23 1,23 0 0,0 0-3,-68-23 7,45 0-4,-69 0 0,115-23 0,-46 23-1,47-69 5,-24 69-9,-23-46 3,69 0 5,-23 46-6,0 0 6,23 0-6,0 0 12,0 0-7,0-23-4,-22 0 3,-1 0-3,-23 0 9,46 23-12,-23 0 6,0 0-4,-23 0 7,23-23-7,1 23 5,-24 0-5,46 0 5,-23 0-3,0 0 2,-46-46 5,46 46-4,0 0-1,23 0-1,1 0 0,-24 0-1,23 0 2,-23 0 4,0 0-3,23 0-1,0 0-1,-46 0-1,46 0 2,-23 0-2,0 0 2,-22 0-2,-1 23 1,23 23 2,-23-23-6,46-23 4,-23 0 4,23 0-8,0 0 7,-23 0-6,1 0 6,-24 0-6,69 23 6,-46-23-6,23 0 3,0 0 67,-46 46-67,0-23 7,23 23-5,1-23-3,-24 0 3,46 0 4,0-23-6,0 23 4,0-23 17,23 23-21,0 0-2,-23 0 3,23 0 14,0-1-16,-23 1 2,23 23 29,0-23-22,0 0-6,0 0-4,0 0 5,0 23-2,0 0 6,0 0-8,0 0 9,0-23-10,0 0 6,0 23-4,-23-1 7,23 1-9,-23-23 1,-23 23 2,46 0-2,0 0 3,0 0 8,0 0-11,0-23 1,0 0-1,0 23 10,-23-23-8,23 0-2,0-1 0,0 1 2,0 23-2,0 0 1,0 0 10,0-23-13,0 23 4,0-23 0,0 23-2,0-23-1,0 23 5,0-23-3,0 23 1,0-1-4,0 1 5,0 0-5,0 23 7,0-46-5,0 23 1,0-23-2,0 23 5,0-23-3,0 46-2,0-46 19,0 0-16,0 0-2,0-1 8,0 1-6,0 0-2,0 0 17,0 46-15,23-23-2,-23-23 2,0 23-1,23 23 1,0 0-2,0-23 3,0-46 2,-23 68-4,23-45 3,0 0 2,-23 0-4,0 0 6,23 0 0,-23 23-5,23-23-4,23 0 5,-23 23-5,45 46 7,-45-46-7,23-1 3,0-22-1,-23 23 0,0-46-3,-23 23 4,23-23 0,-23 23-2,0 0 0,46 0 1,-46 0 1,69 23 0,-23-46-3,0 0 2,22 23 1,-22 23-2,0-46 0,-23 23 4,23 0 2,0-23-5,-23 0 17,0 0-9,0 0-1,0 0-7,23 0 9,-1 0-11,1 0 13,0 0-11,23 0 0,0 0-2,23 0 1,-46 0 2,22 0 0,1 0-2,0 0 3,-23 0-3,0 0 9,-23 0 0,0 0-9,23-23 3,-1 0 5,1 23-6,0-23 1,23 23-5,-46 0 2,23 0 3,-23 0-1,0 0 4,0 0-4,0 0-1,23-46 0,-1 46 1,24 0-1,-23 0 0,0 0 0,23 0-1,0 0 1,-46 0 0,23 0-1,-1 0 1,1 0 2,23 0 3,-46 0-5,0 0 2,0 0-4,0-23 5,69 23-5,-46 0 4,23 0-4,-24 0 3,24 0-3,23 0 4,-23 0-4,-23 0 5,46 0-3,-24 0 0,-22 0-1,0 0 1,23 0-2,-23 0 4,0 0-3,23 0 3,-1 0-2,1 0 0,-23 0-1,23 0 1,0 0-1,0 0 2,91 0 19,-114 0-23,0 0 1,0 0 2,23 23 1,-23-23-3,22 0 2,1 0 0,0 0-2,0 0 5,0 0-3,0 0 0,-1 0 0,-22 23-1,0-23 1,23 0 0,-23 0 0,23 23-1,-23-23 4,-23 0-6,45 0 6,-45 0 2,23 0 13,-23 0-3,46 0-15,-23 0 1,46 0-3,23 0 4,-24 0-4,24 0 3,-23 0-1,0 0 0,-24 0-2,47 0 5,-46 0-5,-46 0 4,0 0-5,0 0 5,0 0 7,0 0-9,0 0 0,23 0 0,22 0 7,-22 0-7,23 0 0,-23 0 1,46 0-1,-23 0 0,-24 0-1,1 0 1,23 0 0,-23 0 0,0 0 0,-23 0-1,46 0 1,-23 0 0,22-46 0,-45 46-1,-23-23 3,23 23-4,23-46 5,-23 46-5,46-23 7,-23 0-10,0-23 11,0 23-7,0 0 1,22 0 1,1-22-1,0 22 0,-23 0-1,23 0 1,-23 0-1,23 23-1,-47 0 1,24-46 0,0 0 3,-23 23 0,23-23-2,-23 0-1,46-23 2,-23 23-6,0-22 9,-23 45-4,23-46 2,-24 69-6,1-23 7,0-23-7,23 23 7,-23 0-3,23 0 1,-23-23-1,0 23 0,69-46 1,-46 23-6,0 24 8,45-70-2,-68 92-4,23-23 2,0 23 6,23-46-10,-23 0 12,0 46-5,0-46-4,-1 23 5,24 0-1,0-23-1,0 23-2,-23-23 2,23 23-1,-1 0 0,1-22-1,-23 22 2,0 0-2,-23 23 0,23-23 3,-23 0 0,0 23 0,0-23-3,0 23 3,0 0-1,23 0-1,-24 0 0,47 0-2,-46 0 2,23 0 0,-23 0 2,0-46-3,0 46 2,0 0 13,-23-23-12,23 23-5,23 0 13,-23-23-9,0 0-4,23 23 4,-1-23-3,1 0 11,0 0-7,-23 0-4,23 0 8,0 0 7,-46 0-13,23 0-3,0 23 6,0-23 11,0 1-21,0-1 23,-23 0-9,23-23 3,-23 23-5,0 0-4,0-46 0,0 0 6,0 46-8,0-23 4,-46-46-2,0 69 5,46-45-6,-23 68 1,23-23-4,-23 23 102,0-46-98,-46-23-3,0 0-1,0 69 5,-22-69-3,22 23 3,23 23-4,23 0 22,-23 23 51,-23-23-66,0 23-9,24-45 6,-24 45-4,46 0 1,-23 0 1,23 0 48,-69 0-51,0 0 6,1 0-6,-24 0 6,46 0-7,46-23 7,-46 23-5,46 0 5,0 0-6,-22 0 21,-1 0-21,23 0 7,-46 0-7,23 0 6,0 0-4,0 0 2,23 0-2,0 0 1,0 0-2,0 0 12,0 0-12,-22 0 5,-24 0-4,0 0 1,0 0 0,0 0 1,-45 0-1,45 0 0,0 0 0,0 0 0,23 0 0,0 0 0,-23 0-1,-22 23 2,22-23-4,0 0 7,0 0-8,23 0 7,0 0-6,0 0 6,23 0-6,-45 0 7,22 0-8,0 0 7,-23 0-6,0 0 6,23 0-7,-23 23 8,-22-23-3,45 0-1,0 0-5,-23 0 10,0 0-5,23 0 0,0 0 0,-22 0-1,22 0 1,-23 0 0,0 0 0,-23 0 0,46 0 0,-22 0-1,22 0 1,-23 0 0,23 0 1,0 0-1,-46-23 0,46 23 0,-22 0 1,-1 0-3,69-23 3,-46 23-1,0 0 0,0-23 0,0 23 0,0-23 6,-23 0-9,-45-23 5,-1 0 1,-23 23 0,-91-23-1,91 0 1,23 23-10,47-23 7,-1 46 88,23 0-90,-92 23 2,92-23-2,0 0 5,24 0-4,-1 0 2,-46 0-2,23 0 1,0 0-1,23 0 10,-23 0-9,0 0 25,23 23-24,0 0 5,-23-23-4,1 23-4,22-23 0,-23 46 4,23-46 7,0 0-1,0 23-11,0 0 6,-23 0 13,46 0 121,-23-46-29,0-23-107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6:24.988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4818 4177 0,'0'23'123,"-23"-23"-118,-23 23 6,0-23-3,-22 23 3,-1 0-9,0 0 13,23 0-4,23-23-7,-23 0 2,23 23 1,0 0 1,0-23 0,0 23 9,-22 0-3,22-23-8,0 23 4,0-23-2,0 0 1,0 0 0,-23 23-3,23 0 11,-46 0-5,69 0-7,-23-23 3,-23 0 0,23 23-1,0-23 7,1 23-6,-1 0 0,0-23 7,-23 23 0,-23 22-11,0 1 9,23-46-2,-23 46 0,1-23-6,22-23 4,-46 23-5,46 0 7,-46-23-6,46 23 9,23-23-8,0 0 2,0 0-4,1 0 9,-24 46-10,23-23 14,0 0-9,0-23 0,0 0 3,0 23-4,0-23-2,23 23 3,-23 0 4,0-23-5,0 0 1,-23 46 0,23-23 18,0-23-3,0 46-12,0-46 11,-22 45-10,45-22 7,-23-23-11,0 46 0,0-23-1,23 0 9,-23 0-7,0 0 8,0 0-2,0 0-10,0 23 5,0-46 6,0 23-7,0-23-4,0 0 13,23 23-13,-23 0 7,0-23-8,0 23 13,-23 0-7,24-23 0,-1 23-7,-23-23 10,46 23-10,-23-1 8,-23-22 3,46 23-7,-23-23 5,-23 46 0,23-46 23,23 23-27,-46-23 0,46 46 6,0-23-4,-23 0-5,23 0 7,0 0-5,-23 23-2,23-23 5,0 23-4,0-23 5,0 46-6,0-1 6,0-45-6,0 0 12,0 46-7,0-23-2,46-23 0,0 46 0,-23-46 3,23 46-9,-23-23 7,23 45-1,0 1 2,22 0-1,24 46 6,23-1-4,-92-45-1,23-69 0,-23 23-1,69 46-3,-69-69 2,45 46-1,-45-23-1,69 45 7,-69-22-5,0-69-1,0 46 2,-23-23 0,46 23 3,-23-23 0,0 69 0,0-69 4,-23 23-11,0 0 1,0-1-1,23 24 7,-23-23-8,0 0 8,0 23-8,0-23 8,0 0-8,0 23 8,0-46-8,0 0 8,0 22-8,-23 1 9,0-23 1,0 23-9,0-23 11,0 0 1,23 0-6,-23 0 2,-23 0-9,46 0 3,-23 0-3,-23-23 7,23 46-6,-23 0 14,46-23-10,-46 23 3,24-23-8,-1-1 7,0 1-2,23 0 0,-23 0 4,0 0-7,0 23 89,23-23-90,-46 23 8,46-23-6,0 23-1,-23-46 0,23 23 4,0 0 23,0 0-18,0 0 7,0 23-12,0-23-4,0 45 4,23-45-1,0 0-1,0 23-3,-23-23 5,46 23 2,-46-23 0,0 0-3,23-23-2,-23 23 1,23 0 0,0-23 1,-23 23-1,0 0 1,22 0-1,1 0 6,0-23-7,-23 23 3,23 0 4,23 0 20,-46-1-26,23 1 6,0 0 1,69 46 101,23-23-103,-24 0-3,24 0-3,-46 0 0,23 0-6,-46-23 6,-1 0 3,-22-23-5,0 0 22,0 0-19,0 0 0,0 0 1,0 0-2,0 0 2,0 0-5,0 0 8,23 0-5,-23-23 1,23 23-3,0 0 7,-1 0-8,1 0 8,23-23-8,-23 0 12,-23 23-2,23 0-9,0-23 4,-23-23-2,23 23 5,0 0-4,22 0 1,-45 0-2,23 23-3,23-69 7,-23 69-6,23-23 7,0-23-7,-24 46 2,24 0 1,23-23 1,115 1-2,-162 22 3,24 0-2,0 0-1,0 0 0,-23-46 3,-23 46-4,0 0-1,23 0 3,0-23 13,-46 0-13,23 23-2,22-23 3,-22 0-5,23 23 8,0-23 1,-23 23-9,23-46-1,0 46 6,0 0 10,-23-23-10,46 0-2,-47 23 2,24-46 4,0 23-12,0 23 7,23-69 7,-23 46-9,-23 23 2,0-46 2,46 46-2,-24-45 0,24 45 0,-23-23 2,0 0-5,23 0 4,-23 23 1,23-23-1,-46-23-4,22 46 3,1-23 1,0 23-1,23-46-2,-46 46 1,46 0 3,-23 0-4,23 0 2,-1 0 1,-22 0-1,0 0-1,23 0 2,-23-23-1,-23 23 0,46 0-1,-46 0 6,23 0-2,-24 0 5,24 0 0,0 0-5,0 0-4,23 0 11,-46 0-10,69 0-4,-1 46 7,1-23-6,23 23 12,-46 0-9,-23-46-5,0 23 8,-46 0-5,46-23 0,-24 0 3,1 23-2,23-23 2,-23 0-1,23 0 0,-23 0 9,23 0-11,-23 0 2,0 0 0,0 0 1,0 0-2,0 0 1,23 0-2,-23 0 4,22 0-2,-22 0 0,0 0 0,23 0-3,0 0 6,0-23-6,23 0 12,-46 0-3,23 23-13,0-46 14,-24 46-11,24 0 4,0-23-2,-23-23 4,23 46-5,23-23 9,-23 0-10,0 0 7,-23 0-3,0 23-2,22-23 0,-22-23 3,23 46-3,0-23 9,0 0-14,0 0 14,0 1-6,0-1 0,91-46-2,-22 46 1,-23 0 1,23-23-1,91-23 6,-45 23-8,-69 0 5,-1-23-6,-22 46 4,0-45-3,23 45 4,0-46-4,-47 46 4,1 0 3,23-23-5,23 23-1,-69 23-3,46-23 8,-23 23-7,0-23 7,22 0-9,47 0 4,-46-46 7,0 69-7,0-23 0,22-45 0,-45 45 2,-23 23-3,23-23 4,-23 0-6,23 0 8,-23 0-3,23-23-2,0 23 2,0-23-1,-1 0 0,1 0 2,-23 0-2,0 46-5,-23-46 2,23 46 7,0-46-8,46-22 9,-46 45-10,23-46 13,23 23-9,22-69 2,-68 92-2,0-23 5,23-23-6,-23 47 0,46-24 1,-46-23-3,23 0 6,-23 46-1,0-23-1,23-23 0,-24 46-1,1 0 2,23-23 0,0 0 0,0 1-2,-23 22 0,0 0 1,23 23-3,0-69 6,-23 69-6,23-23 7,-23 0-5,-23 0-1,45 0 5,-22 23-4,0-46 2,0 46 2,0-23-2,0 0 11,-23 0-7,46-23 8,-46 23-4,0 0-6,23 23 4,0-23-2,0-22-3,23 22 7,-46 0-11,23 0 5,0 0-5,0 23 0,0-46 9,0 0-9,22 0 4,-22 23-2,46-46 0,-23 23 0,-23 23-1,23-45 5,-23 45-11,0-23 9,23-23-1,-46 46-1,46 0-2,-46-23 3,45 23-3,-45 0 2,0-23-1,23 23 2,23-23-1,-23 23 17,-23 0-20,0 1 8,46-24-10,-23 0 13,-23 23 1,23 0-2,-23 0-10,0-23 17,23 23-14,-23 0 1,0 0-1,23 0-1,0-23 2,23 0 6,-46 23-9,23-45 3,0 45 1,0-23-3,0 23 3,-1-23 1,-22 23-1,46-23-9,-23 23 4,-23 0 4,23-23 0,-23 23 9,0 0-2,23-23-10,0 23 12,-23 0-14,0 0 7,0 1 0,0-1-4,23 0-3,-23 0 7,0-23-7,0 0 7,0 0-7,0-23 8,0 46-8,0-46 8,0 0 2,0 1 4,0 45-14,-23 23 8,0-23-8,23 0 28,-23 23-14,-23 0 65,-183-69-75,-46-23 0,68 0 2,24 0-2,91 24-6,23 22 11,46 23-6,0 23 176,0-23-126,23 0-43,0 0 2,-23-23-8,0 46 2,0-23 1,23 0 1,0-23-4,-46 23-1,23-23 2,23 0-4,-68-45 11,22 22-12,0-46 7,23 69-3,-23-46-1,23-22-5,0 22 13,-23 69-8,23-69 1,0 92 0,23-23 102,-46 23-98,0 46-2,1-23 8,22 0-3,0 0 0,0 0-3,0 0 57,0 0-57,-23 23-4,0-1 0,0-22-7,0 23 7,23-23 0,-23 0 0,24 0 3,-24 23-5,23-23 16,0 23-6,0-46 12,23 23-13,-23 0-7,0 0 0,0-23 1,0 23-4,-23 0 2,23 0 6,0 0-9,0-23 7,0 23 2,0-23 95,-22 0-101,-1 0 3,23 22-8,-46 1 12,46 0-11,-23 23 9,23-46 11,0 46 139,0 0-159,-23 0 18,23-23-8,0-23-8,0 0-4,23 23 12,-45-23 3,45 23 131,-23 0-137,23 0-3,-46 0 9,46 0-10,-46-23 9,23 23 14,-23 0 12,23-23-20,-23 23-7,0-23-9,23 22 14,0-22-11,0 0 146,23 23-82,-45-23-63,-47 0-2,0 0 1,-69 0 1,116 23-3,22-23 3,0 0 3,0 0 273,0 0-278,-23 0-5,46 23 12,-46-23 2,0 46 144,0-46-152,23 0-1,-46 23 1,1 0 2,22-23-2,23 23-6,0-23 14,-23 0-10,23 23 0,0-23-1,0 0 3,-23 0 118,0 23-119,0-23 2,0 0 0,1 46 0,22-46-1,0 0 72,-46 0-69,0 0-2,0 23-2,0-23 3,1 0-4,22 23 3,0-23-6,0 0 11,23 23 0,0-23-3,0 0 15,0 0-15,0 0-7,-23 0 7,23 0-6,-46 0 8,24 0-5,22 0-1,-23 0 1,23 0 0,0 0-1,0 0 2,-23 0 111,-46 0-111,-22 0-1,22 0 0,0 0 0,-46 0 0,92 0 0,1 0 6,22 0 19,0 0-8,0 0-18,0 0-3,23 23 4,-46-23 0,23 0 4,0 23-4,0-23 1,0 0-1,-23 0 12,0 0-8,46 23-4,-23-23 0,0 23 0,0-23 1,1 0-2,-1 0 2,0 22 1,0-22 7,0 23-16,0 0 16,-23-23-11,23 0 15,-23 23-14,0 0 5,23 0-4,0-23 3,0 0 5,0 0-2,0 0 20,-22 23-26,22-23 0,0 0-3,0 0 6,0 23-3,-23-23 0,23 0 5,-23 0-5,23 0 8,0 0 2,0 0-10,0 0-2,-23 0 1,23 0 2,0 23-1,-22-23 3,22 23 170,-46-23-168,0 0-10,-46 69 4,23-46 7,1 0 0,-1 0-1,46 0-1,23-23 44,-46 0-16,-45 23-32,68 0-1,-69-23 1,69 23 6,0 0-9,0-23 1,23 0 1,0 0 1,23 22 106,-114 1-107,91-23 1,0 0 0,-23 0-5,0 23 10,0-23-6,23 23 9,0-23-15,-23 0 5,23 0 0,-45 0 4,-1 23-2,46 0-2,-23 0 1,23-23 4,0 0-3,-23 0 2,23 0-7,0 0 9,-23 23-7,0-23 3,1 0 3,-1 0-6,0 23 3,23-23 0,-46 0 133,-161 0-133,24 0 0,22-46-1,116 46 1,-1 0 0,69-23 0,23 23 376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9:41.895"/>
    </inkml:context>
    <inkml:brush xml:id="br0">
      <inkml:brushProperty name="width" value="0.08819" units="cm"/>
      <inkml:brushProperty name="height" value="0.35278" units="cm"/>
      <inkml:brushProperty name="color" value="#002060"/>
      <inkml:brushProperty name="tip" value="rectangle"/>
      <inkml:brushProperty name="rasterOp" value="maskPen"/>
    </inkml:brush>
  </inkml:definitions>
  <inkml:trace contextRef="#ctx0" brushRef="#br0">15901 4820 0,'-46'0'269,"23"0"-255,-23 0 2,23 0 66,0 0-79,-23 0 8,0 0-6,0 23 3,0-23 3,23 0-2,1 0-4,-1 0 7,0 0 83,0 23-86,-23-23-2,23 0 5,0 0-1,0 0-5,0 0 2,-23 23 0,23-23 92,0 23-77,23 0-14,-23-23-2,0 23 8,0 0 26,0-23-34,1 46 8,-1-46 4,0 23-6,0 23-7,0-46 11,0 23-8,0 22 27,0-45-30,0 0 7,0 23 0,-23 0-8,23 0 32,-23 0-18,23 0-10,0 0-2,0 0 6,1 0 152,22 23-151,0-23-5,0 0-4,0 0 4,0 0 0,0 0-4,0 0 6,0 0 6,0 0 7,22-23-15,1 22 14,-23 1-15,0 0-1,0 0 3,46 23-2,-46-23 7,0 0-7,0 0 9,23 0-13,-23 0 11,0 23 118,0 0-126,0-23 1,0 0 1,0 0 7,0 0-11,0 0 10,0 0 5,0 22 27,23 1-43,0-46 13,-23 46 18,0-23-10,0 23-2,23-46-9,-23 23-7,0 0 13,0 0-13,0 0 1,23 0 6,0-23 109,23 23-109,-23 0-6,23 23-2,-23-23 1,23 23 2,45-1 0,-45-22 6,-23-23-4,0 0 310,46 0-317,-23 0 4,-23 23 3,0 0 10,0-23 10,23 0 46,-24 0-63,1 0 3,0 0-10,0 0 0,23 0 8,-23 0 4,0 0-7,0 0 8,0 0 1,0 0-13,0 0 1,0 0 10,0 0-14,0 0 4,0 0-3,23 0 5,-24 0-6,1 0 10,0 0-6,0 0-1,0 0 19,0 0-23,0 0 7,0 0 6,0 0-9,0 23 0,0-23-1,23 23 5,0-23 2,-23 0-7,23 0 1,-24 0-1,-22 23 3,23-23-4,0 0 2,0 0 7,0 0-5,0 0-1,0 0 6,23 0 2,-23 0-5,23 0 21,-23 0-18,23-23 29,-23 23-29,23 0-10,-23-23 7,-1 23-6,1 0 2,-23-23 2,46 23-2,-23-23-1,0 23 0,0 0-2,0 0 6,0 0-5,23-46 5,-23 46-4,0 0 2,0 0 5,23 0-6,45-23 11,-68 23-12,0 0 2,0 0-2,46 0 3,-46 0-5,23-22 4,-23 22 7,0 0-11,0 0 23,0 0-13,0 0-10,0 0 11,-23-23-3,45 23 10,-22 0-16,23 0 5,0 0 1,-23 0-8,0 0 14,0 0-11,0 0 0,23 0 7,-23 0-5,0 0-5,23 0 9,-23 0-10,45 0 1,-45 0 15,0 0-15,0 0 5,0 0 2,0 0 8,23 0-6,23 0-8,-23 0 6,-23 23-8,23-1 7,-1 1-6,1-23 4,46 46-3,-46-23 3,23 0-1,0 0 2,-23 0 0,-1-23-4,1 23 7,-23-23-12,0 0 27,0 23-15,0-23-3,0 0 29,0 0-30,23 0-1,23 23 0,-46-23 1,46 46 6,-47-46-10,24 0 7,-23 0 12,0 0-17,0 0 3,23 0 5,-23 0-8,23 0-1,-23 0 3,0 0 0,0 0-1,0 0 9,0 0-9,0 0-1,0 0 9,0 0-9,-1 0 19,24 0-22,0 0 12,-23 0 4,0 0 3,23 0-9,0 0 5,-46-23-11,23 23 0,23 0-2,-23 0 4,0 0-3,23 0 1,-46-23 1,45 0-1,-22 23 0,23 0 0,0 0-1,-23 0 1,0 0 0,0 0 0,0-23 1,23 23-5,-23 0 12,23 0-7,-23 0 10,22-46-15,1 46 8,0-23-8,-23 23 8,23 0-8,0 0 7,-23 0 3,0 0-6,0-23 2,0 0-5,0 23 3,-23-23 0,46 23 2,-23-23-4,-1 23 4,1-23 1,23 1 2,-46-1-5,23 23 1,0 0-2,23-23 1,0-23 10,0 46-5,0-46-4,-23 23-1,23 23 0,-23 0 1,-23-23-2,45 0 1,-22 23 9,0-23-8,23 23-3,0-23 0,-23 23 5,23 0-5,0-23 4,-23 0-5,23 23 5,0 0-4,-1-23 5,1 23-5,0-23 6,23 0-5,-23 0 6,-23 23-12,23 0 8,-23-23 0,0 23-2,0-23-2,0 23 6,-1 0-3,1-23 0,0 23 6,23 0 4,-23-22-1,0-1-3,0 0 4,23 0-7,23 23-2,-69-23 8,23 23-9,0-23 2,23 0-2,-23 0 22,0 0-16,-1 23-13,-22-23 17,23 23-10,0-46 9,0 46-12,-23-23 5,0-23 15,23 46-18,-23-23-1,0-23 10,0 23-5,23 0 7,0 0-13,-23 1 10,0-1-5,0-23-2,0 23 0,23-23-1,-23 23 18,0 0-17,0 0-1,0-23 10,0 23-3,0 0-7,0-23 4,0 23 6,0-23-9,0 23 6,0 1-6,0-1 1,0 0 5,0-23 9,-23 46 122,-69-46-133,-22 23-4,22-46 2,23 46-1,-46-23 0,69 23-1,-68-46-1,68 46 0,23 23 102,-23 0-102,23 0 2,0 0-5,-23 0 7,46-23-5,-69 0 5,23 23 3,23 0-3,1 0 4,-24 0-7,23-22 6,0 22-8,0 0 3,0 0 10,0 0-4,0 0-7,0 0 10,0 0-4,0 0-9,0 0 39,0 0-36,0 0 0,-23 0 0,23 22 0,-45-22 8,45 0-11,23 23 5,-46 0-2,0-23-2,0 0 13,23 23-15,0-23 40,-46 0 24,23 0-56,23 0-4,-22 0 0,22 0 11,0 0-9,-46 0 146,-46 0-153,46 0 10,-22 23-10,45-23 9,-23 0-8,69 23 8,-23-23-4,0 23 128,-23-23-127,0 0-3,-23 0 4,-68 23-3,91 0 1,-23-23 0,0 0 0,46 23 0,0-23 1,-23 0-2,46 23 1,-23-23 4,0 0 13,0 0-18,1 0 13,-1 0-15,0 0 5,0 0 0,0 0-2,0 0 0,0 0-2,0 0-1,0 0 12,-23 0-9,23 0 10,-23 0-8,23 0 1,-23 0 0,23 0 7,-22 0-3,22 0 0,-23 0-6,23 0-3,-23 0 3,23 0-3,0 0 3,0 0 1,0 0 15,0 0 12,-46 0-26,46 0 8,0 0-11,0 0 5,1 0 15,-1 0-17,0 0-7,-23-23 5,23 23-2,-23-23 4,23 23-1,0 0-3,0 0 0,0-46 2,0 46-2,0 0 10,0 0-9,0 0 0,0-23 0,-22 23 0,-1-23 6,23 23-11,0 0 4,0 0 0,0 0 2,0 0-2,0 0 2,0 0-1,0-23 7,-23 23 2,23 0-10,0 0 2,0 0-4,-45 0 7,45 0-1,-23 0 90,23 0-94,-23 0 5,23 0 18,-23 0 9,23 0-16,-23 0-8,23 0 2,-23 0-8,0 0-1,24 0-1,-1 0 2,-23 0-1,-23 0-1,23 0 2,23 0-6,-23 0 9,-23 0-8,46 0 9,-23 0-9,24 0 7,-1 0 5,-23 0 9,23 0-16,0 0-2,0 0 1,-23 0 13,0 0-11,23 0 5,0 0 7,0 0-14,0 0 29,0 0-31,0 0 3,23 23-2,-23-23 1,1 0 0,-1 23 2,-23 0 12,0-23 115,-23 0-129,-46 0 1,23 0-2,24 0 0,22 0 1,0 0 1,23 0-1,0 0 0,-46 0 136,46 0-136,0 0-2,0 0 3,0 0 1,0 0 133,-23 0-136,24 0 1,-24 0 2,23 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02.9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6608 12394 0,'46'0'173,"0"0"-173,-23 0 28,0 0 2,22 0-1,70 0 0,46 23 2,-115-23-1,68 23 0,1 0 56,160 0-56,-114 23 52,-138-46 3,390 46-55,-115 69 57,-183-92-57,160 22 54,70 1 1,-322-46 31,206 0-85,23 0-2,-45 0-28,-115 0 27,-24 0 2,70 0 1,0 0-2,-23 0 1,-47 0 0,70 0 1,-46 23 1,-23-23 4,45 23-4,208 0 53,-162-23-53,47 23 1,183 46 52,-367-69-41,91 0-26,345 207 13,138-93 59,-551-91-58,436 46 53,-459-69 2,275 69-57,-92-69 55,116 46-55,-70 23 53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06.7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482 13289 0,'23'0'125,"0"0"-106,-1 0 5,47 0 3,321 0 5,-206 46-2,-23-46 1,-24 0-2,24 0 0,-46 0 1,-47 0 0,47 46-1,92 0 2,114 0 7,-23 23 46,92-46 2,482 160-1,-665-137-3,68-46 3,321 69-55,-458-69 53,183 46-54,-183-46 54,0 0-53,68 23 1,-114 23-2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09.1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780 15171 0,'23'0'174,"23"-23"-173,0 23 29,22 0 1,185 0-2,22-45 2,-114 22-3,-46 0 3,68 23 54,437 0-53,-368 0-2,-229 0-1,0 0 28,69 0-27,91 0-29,574 183 29,-711-183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11.2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3602 15470 0,'0'-23'35,"46"0"-35,-23 23 29,46-23 1,481 23 54,-274 0-54,-184 0 1,-24 0-1,24 0-1,161 0 1,-162 23 0,185 23 1,-139-46-1,-114 0-1,92 0 2,46 0 0,-24 0 1,185 0-1,-139 0-1,92 46-1,1-46 2,-184 0 0,-47 0-1,162 0 2,68 0-1,-45 0-4,68 0 4,23 0 0,-91 0 0,-93 0-2,70 23 0,-24 0 1,70 0-1,22-1 57,368 47-2,-47-23 1,391 46 0,-551-23 0,229-46 6,-206 46-6,252-69-1,-596 0-54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17.2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1468 8447 0,'23'0'145,"92"-46"-116,229 23 2,161 23-1,-23-69 56,-299-23-85,-22 23 30,367 23 55,-138-23 1,-276 46-4,254-22 1,-368 22-1,275 23-52,-92 0-1,-160 0 0,0 23 138,276 45-137,68 93 55,-46 23 1,-160-184-54,-138 0 5,183 0-37,23 0 28,-91 0 1,-69 0 0,69 0 0,68 0 0,-137 0 0,23 0 1,68 0-1,70 0 1,-70 46-1,-114-46 0,138 0 0,-69 0 1,137 0-1,-160 0 0,45 0 0,24 0 0,-92 0 1,114-69-3,-45 46 2,-115 23-3,138-23 5,22-23 53,184-46-55,-229 92 54,206-46-52,-160 46 53,206 0-54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22.80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2363 5004 0,'23'0'202,"321"115"-170,-160-93 0,-69-22-3,-24 0 0,-68 0-1,92 0 81,160 92-78,1-46-2,-208-46 2,1 0 1,0 0-32,23 0 36,23 0-8,-24 0 2,-22-23 0,23 23-2,46 0 3,-1 0 0,-68 0-2,0 0 0,0 0 0,69 0 1,68 23 1,-68 23 0,-69-46-1,45 0-1,116 0 1,-47 0 0,-114 0 1,69 0-1,-69 0 0,-23 0-1,45 0 0,162 0-1,-70 0 1,1 0 3,-47 0-1,-68 0-2,0-23 2,0 23-2,-46 0 0,138-46 3,-24 46-2,-45-23 0,-46 0 55,413 23-55,-276 0 1,-137 0-1,0 0 0,0 0 0,46 0 0,206 0-1,-137 23 1,-92 0 1,-24-23 0,47 0-2,-23 0 1,69 0 0,22 23 1,-114-23 0,0 0 1,92 0-3,-46 0 6,137 0-7,-91 0 2,-47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31.4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15625 18224 0,'92'-23'216,"665"23"-157,-458 0 1,182-92-2,-22 92-57,-344-23 57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32.6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15625 16273 0,'0'0'1,"69"0"37,-46 0 103,161 0-109,137 184-3,321-47-28,-160-91 26,665-23 59,-275 92-1,826-115 27,-642 115-52,-47-115 79,-963 0-80,757 92 0,-321-24 0,-115-68 0,344 115 0,-527-115 80,963-69-78,-826 23-2,207 46 0,23-23 2,481 230 109,965-115-110,-1722-115-2,161-23 1,0 23 0,528 161 110,-460-161-112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35.8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15556 14712 0,'0'-23'166,"138"-22"-165,298 22 30,321-23-1,-137-161 56,114 184 0,321 299-2,-986-276-54,115 91-1,940 277 55,-963-323-55,665 116 58,-230-46-4,-22 46 1,68-47 3,-91 24-2,-230-138 5,-45 0-59,-70 0-1,1-23 0,22 0-1,1-23 1,596-206 56,-803 252-3,298 0-53,-46 0 0,-68 0 1,-70 0 1,116 0-1,68-23 0,-115 0-2,-114 0 2,46 23 56,527 0-57,47 46 1,-368 46-1,-46-1 1,0 24 54,437-23-1,-277-92 0,-159 0-55,297-161 0,-504 161 1,-46 0 0,69 0 0,-47 0 1,1 0-3,207 0 3,-70 0 2,-160 0-3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41.6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15488 14758 0,'23'0'117,"68"0"-116,1 0 35,138 0-5,114 23-2,0-92 0,-138 69 1,24 0-1,22 0 1,-183 0-2,92-23 3,45 23-2,-45-45 1,275 22 54,-115 23-55,-115 0 0,-137-23 0,92 23 2,91 0 1,-114 0-1,114 23-3,161 45 2,-229-68 0,-23 0-1,-116 0 2,185 23-1,252 23 0,-276 0-1,-91-46 53,298 92-51,-161 0 52,391 23-53,-483-115 57,529 68-57,-552-68 56,162 46-56,-47 23 56,574 184-56,-665-230 54,367 137 5,-1-68-4,-183-69-3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45.7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15488 15103 0,'0'-23'64,"23"23"-6,-1-23-57,1 23 57,0 0-29,161 0 1,275 23-1,-344-23 2,-47 23-2,-45-23 54,276 22-54,-276 1 57,504 23-55,-251-46-30,-208 0 79,47 0-51,92 46 1,-138-46 1,45 46-2,253-23 56,-137 0-54,160 23 53,138-46-2,-368 0-51,-68 0-1,115 0 1,-1 0-1,-114 0 0,-23 0 7,206 0-7,207 46 1,-413 0-2,-23-46 30,-24 0-28,24 0-2,115 0-28,45-23 29,47 23 0,91 0 0,0 0 0,-137 0-1,91 0 1,92 0 2,46 92-2,-367-92-1,229 0-1,138 0 2,-92 0 1,-91 0-1,114 0 1,344-23-1,-321 23 1,-459 0 119,-1032-368-120,-299 70 1,804 206 59,-230 0 0,826 1-58,206 91-31,2249 252 28,-1330-91 0,-942-161 1,-206 0 30,-826-115-30,-849 115 0,528 0-29,964 0 30,183-23 0,0 23 0,0 0-2,711 0 0,184 207 1,987 298 0,-1561-414 2,-734-68 55,-4635-757-51,4842 734-3,298 0-2,1192 0-1,-916 0 1,-506 0 28,-160-115-29,-1882-413-29,1102 505 28,1124 23 30,321 0-58,2753 620 29,-1330-276 2,-1583-344-2,-230 0 3,-1950-206-2,-138-70-1,1652 230-1,1101 46 54,1401 276-51,-1722-230 1,-482-46-3,-91 0 2,-1813-46-2,344-230-1,1033 162-1,3648 1009 62,-2937-872-61,-184-23 2,-1995-597 1,1651 551-2,872 92 0,1721 344 2,-1583-321-2,-5369-1813 56,4887 1744-55,940 206 0,1263 437-1,-1606-597 1,-552-46 56,-733-230-56,528 230-1,894 92 1,1537 275-1,-1904-344-1,-298-23 64,23 0-62,275-23 0,-344 23-1,23 0 81,69-46-78,-46 46-2,-46-23 55,68-68-56,322 137 2,-137 45-2,-575-137-1,-802-275 2,527 206 56,299 253-56,0-92 0,137-23 58,-665 0-5,138-23-54,458 0 0,-68 0 0,-138 0 2,137 0-2,162 0-30,-116-46 29,-22 46-1,-46-69 4,45 46 52,-22-23-52,-115 23 55,344 23-1,-482 0-56,459 0 1,-23 0 0,47 0 0,-116 0-1,-229 0 2,344 0 38,138-92-2,481-229 2,-366 138 0,-138 137 97,-115 46-40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53.5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26685 15217 0,'23'0'165,"688"23"-164,-137 69 31,-253-46-2,665 138 55,-664-161 2,527-23 1,-758 0-58,185 0 0,-93 0 0,-160 0-1,-23-23 29,-137 23-28,-460-161 0,-1009-46-29,1170 207 29,-69 92-1,-114-92 2,-70-161-2,689 139 1,46 22 78,734 91-108,781-22 31,-185-46 0,-825-23 56,-482 0-57,-46 0 0,-115 46-1,-1147-298 1,-1056-483 6,689 276-5,1170 344 57,2662 735-4,-803-345-55,-942-183 1,47 23 54,-505-115 1,-46 23-26,-92 0-52,-252 0 17,161-23 5,-391 0 0,92 92 1,345-23 2,-116 114-1,-45-114 56,69-23-4,596-92 2,803 46-55,-45 115 2,-529-115-3,-366 0 1,91 0 0,0 0 0,-22 0 1,228 69 1,-136-23-2,45-1 1,367-113 55,-436 91-57,367 45 4,-550-45-27,-92 0 1,-46-23 1,-92 0 105,0 0-105,0 0 0,-23 0 0,-22 0-1,22 0 2,-46 0-2,46 0 2,1 0 21,-208 0-30,-297 0 31,45-206-1,-436-24 5,207-22-4,688 252 51,184 0-41,1010 137-23,1422 483 14,-2203-574-26,-207-46 1,-68 0 2,-23 0 39,-46 0 16,-160 0-57,-47-23 1,70 0 1,-1 23-2,115-23 1,23 23 1,0 0-1,0 0 64,-22 0-64,22 0 21,0 0 35,-23 0-61,23 0 28,0 0 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5:58.1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27832 14781 0,'-23'0'195,"-459"0"-165,184-69 1,68 46 0,-45-22 54,-528-1 4,390-23-4,-23 0 0,-275-138-2,-138-45-82,872 252 116,940 92-87,-205 22-28,-644-91 31,208 23 53,1054 0 1,-848 69 1,-643-115-1,-734-46-57,780 46 0,-183 0 0,-92 0 0,252 0-30,46 0 30,0 0 0,-183 0 1,68 0-1,-137 0 0,229 0-29,-137 0 29,-322 0 1,-206-161-2,275 70 1,344 45 1,-46 23 54,-1307-92 0,481-46-2,919 184 4,2201 367-55,-2041-390-2,0-23 0,-46-22 1,-253 90 0,-642-45-3,-45 0 1,733 23 2,69 0-1,-46 23 0,24 0 54,-758-138 0,711 92-54,-367 0 0,-91-68 1,481 68 5,138-46-6,757 23 0,1217 206 1,-1079-91-1,-850-92 1,-22 0-1,-183-138 0,-1056-183 0,-207 23 1,1056 389 52,344-68-54,92-23 31,160 0-29,620 92-1,69 46 0,-895-138 0,-69 0 31,-1262-253-60,-45 24 31,1123 206-2,184 0 53,2570 138 3,-2914-115-56,-1354-69-1,735-92 2,871 138-2,230 23 58,-23 0-55,-46 0-2,-69 0 15,-23 0-33,-46 92 18,23-69 0,46-23-1,24 0-1,-1 0 87,-207 0-84,-160-69-1,-115-91 41,735 160-1,-116 0-69,-68 23 71,643 22 3,297 70-44,-963-115 51,-46 23-51,-1422 23-3,481-23 1,895 0 96,3488 1102 40,-4704-1722-96,2914 758 1,-2088-391 2,-573-68-42,1376 344 1,1124 344 0,-825-230-1,-620-160 51,23 0-51,-46-91 0,0-1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6:03.8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19939 13794 0,'115'23'74,"-1"0"-43,942 92-30,-850-92 29,-91-23 55,-46 0 13,803 46-68,-322 46-29,-527-92 27,-91 0 135,-736 0-163,-90 0 31,825 0 0,138 0 68,1353 229-99,643 47 29,-2042-276 1,0 0 1,0 0-2,-161 0 4,-1032 0-3,964 0 1,481 0-2,1033 0 1,321 0 0,-1216-46 1,-367 46-2,-23 0 1,-69 0 4,-688-115-6,114-69 3,689 138 1,2478 574-3,-321 69 1,-1790-482 1,-2180-528 55,46-138-55,1606 528 0,3626 734 55,-3489-688-56,-205-23 5,-1905-619-11,803 389 6,1193 230 0,230-23 1,665 161-1,-413-92 0,-299-46-2,-160 0 31,-160 0-29,-872-276-29,550 116 29,597 160 0,848 183 1,575 230-1,-896-252 2,-756-161 52,-850-344-53,850 321-2,137 0 0,2180 298 56,-2295-275 23,-780-298-73,528 160-4,436 115 1,940 138-1,598 413-31,-1217-413 31,-3052-965 55,2662 828-57,230 67 1,1927 736 2,-345 114-1,-1674-872-27,-92 0 4,-115-23 56,-183-69-56,23-69 0,-529-183 17,575 229 6,1193 207 53,-942-115-56,-22 23 0,-298-138 56,321 46-54,-23 69 2,-69 0 95,-138-23-96,93 0-31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4T06:06:08.4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15969 16755 0,'0'23'37,"23"-23"83,2823 46-119,-1516 69 57,-2706-483 2,-643-22 0,1950 390-2,3006 574 1,-2020-482-29,-1582-92 28,-3488-758 1,4107 690-1,3052 205-1,-2501-68 1,-2524-390-28,229-92 1,1813 390 0,1491 252 0,-527 93 1,-964-299 3,-1216-322 52,1170 253-57,69 46 1,780 23 0,-23 92-1,-712-115-1,-1031 0 2,-689-482-1,1973 390 0,482 92 2,-161 0-3,-642 0 0,-69-46 2,-482-46 0,551 70 0,2180 412-1,-23 229 1,-1744-481-1,-230-92 55,-1514-115 0,1125-137-56,1835 504 1,-344 69 0,-1308-344 1,-1170-229-2,-24-139 1,736 231 0,549 68 54,5210 1423-54,-6885-1423 33,-2064-849-5,3786 872 1,3372 803 1,-5575-1055-2,689-47 1,1353 254-2,1078 136 113,-4611-641-112,4015 573-28,-436 46 0,-712-24 1,460-22 1,504 46 1,1308 161-3,230 91-1,-3075-527 56,941 114-53,344 92-1,826-23 0,1721 390-1,-2135-321 1,-2018-321-1,-1652-689-1,2088 597 3,11610 2938 56,-10991-2732-28,-4612-1492-1,5347 1631 1,4336 687 1,-10830-2340-3,4819 1170-26,1766 528 29,2501 620-30,2272 757-2,-5002-1285 1,-2983-758 54,2157 368-83,4015 1284 30,-2478-802 0,-1010-207-1,-2821-597 2,550-137 0,7503 1905 53,-2845-506-54,-2593-734 0,-2249-734-2,1790 574 2,849 229 55,689 23 0,4496 1469-57,-8511-2364 30,1352 367 3,6357 1262-4,-3052-206 5,-6585-1767-5,6516 1216 1,3602 1308 1,-5598-1239-1,-1537-620 0,6079 941 1,-1903 138 1,-5851-1813-60,3211 941 57,2617 573 1,-2042-229-1,-942-367-27,1057 367 0,366 23 54,1515 758-53,-1263-552-2,-527-183 30,-23 0-30,0 0 0,-22 23-1,-116-46-28,-3786-528 83,1607-46-52,1812 551-2,1492 230 56,1399 688-56,-1835-688 1,-344 45 55,-4980-1331 1,7664 1791-54,-550-161-1,-2777-643 27,-3144-1056 1,3213 1125 1,528 69 112,-2042 138-110,3051-23-31,390 343-4,368 621 5,-1837-964 91,-2821-1951 24,2638 1790-88,-1996-551-1,1974 551 83,-2181-184-111,1355 138 57,182 69-58,736 0 1,22-23 0,0 0 31,0 0-32,0 46 1,252 183-30,70-114 29,-277-92 3,-4656-1951 51,4634 1951-27,45 23-23,47 69-2,-92-69-4,23-46-26,-23 46 57,0 0-27,-390 160-1,-505 24 1,92 91 37,688-206-68,1699 1055 165,-598-802 0,-435-116-96,-1836 689 84,1262-918-38,0-23-57,1010 666-1,-781-598 0,-297-68-49,-988-275 41,1332 298 75,481-23-66,344 0 1,-2317-69-59,1124 92 58,92 0-1,1217 298 0,-1171-321-1,-1492 0 0,-458-551 3,6676 1561 19,-4749-987-2,0-46 172,0-23-249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15.8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8650 1354 0,'46'0'257,"-23"0"-247,0 0-4,23 0 1,-23 0 0,23 0 3,-24 0-2,1 0 3,0 0-6,0 0 5,0 0-4,0 0 1,0 0 2,23 0 1,-23 0 3,23-23 5,-23 23-2,23-22 0,-23 22-7,0 0-4,0 0 3,-1 0 2,1 0-2,0-23 0,0 23 2,0 0-4,0 0 3,0 0 9,0 0-14,0 0 5,0 0 10,0 0-14,0 0 1,-23-23 3,23 23 8,23-23-1,-23 23-7,0 0 6,0-23-7,-1 23 0,1 0 2,0 0-4,0 0 3,0 0-2,0 0 0,0 0 2,0-23-2,0 23 2,0-23 2,0 23-8,0-23 11,0 23-10,46 0 2,-46 0 4,0-23-4,-1 23 5,1 0-6,0-23 5,0 23-4,-23-23 5,46 23-3,-23 0 0,0 0 0,0-23-1,0 23 1,0 0-1,0 0 9,23 0-7,0-23 7,-23 0 1,0 23-11,22-23 6,-22 23-8,23 0 6,0 0-4,0-46 3,-23 46-2,0 0 2,0 0-1,0-23 2,23 23-5,0 0 4,-1 0-2,1 0 3,0 0-3,0 0-1,-23-23 2,0 23 3,46 0-4,-23 0 0,0-23 3,-23 23-2,23 0-1,-24 0 2,24-23-2,-23 23 0,23 0 2,-23 0 1,23 0-4,-23 0 11,23 0-9,-23 0 14,0 0-13,0-22-1,0 22 0,23 0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18.2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803 3122 0,'23'0'177,"92"23"-170,-47-23 3,24 46-4,23-46 3,23 23-2,-24-1 3,24-22-4,-115 0 3,23 0-2,-23 0 2,23 0-2,-23 0 3,-1 0-5,24 0 5,23 0-3,-23 0 3,46 0-3,-46 0-1,0 0 2,0 0 3,-24 0-4,47 0 2,-46 0-2,23 0 1,-23-22 0,0 22-1,23 0 2,0 0-2,23-23 2,-46 23-2,23-23 4,-24 23-6,24-23 7,-23 23-8,0-23 12,0 23-7,0-23-2,0 23 2,23 0-2,-23-23 10,0 0-8,0 23-3,0 0 3,23-23-2,-23 23 3,0 0-4,-1 0 4,1 0-5,0-46 6,0 46-3,0 0 0,0 0 0,0 0 1,23-23-2,0 23-1,-23-23 7,0 23-10,23 0 6,-23 0-2,23-23 12,-1 23-5,-22 0-6,0 0 18,23 0-20,0 0 2,23 0 0,-23 0-1,-23 0 3,23 0-4,22 0 3,-22 0-2,0 0 3,-23 0-4,23-23 1,0 0 1,23 0 11,-23 23-4,-23 0-7,23-23-1,-1 0 1,24 23 0,-46 0 0,23 0 0,0-23 1,23 0-1,-23 23-1,0 0 4,22 0-5,1 0 2,-46 0-1,46-22 3,-46 22-3,46 0 0,-23 0 0,23 0 4,-24 0-4,1 0 0,0 0 1,23-23 2,-23 23-2,0-46 3,0 46-6,0 0 1,0 0 2,-24 0-1,47 0 2,0 0-1,-46-23 1,46 0-1,-46 23-1,23 0 3,0 0-2,22 0-1,-22-23 1,0 0 0,0 0 0,0 23 0,23 0 0,-23 0 0,-23-46-1,0 46 3,0 0-4,0 0 3,22-23-2,-22 23 3,0 0-4,-23-23 3,69 23 0,-46-23-1,23 0-2,23 0 6,-46 23-9,46 0 16,-24-46-14,1 46 4,0 0 9,-23-23-11,46 23 0,-23 0 3,0-23-2,0 23-2,0 0 3,-23 0-2,22 0 3,1-23-3,-23 1 2,23-1 1,-23 23-4,46 0 0,-46 0 4,23-46 7,-23 46-12,23 0 4,-1 0-2,1 0 13,-23 0-14,23-23 11,-23 23-12,0 0 5,0 0-2,23 0-3,-23 0 4,0 0 0,0 0-1,23 0 0,0 0 9,-24 0-10,24 0 8,-23 0-6,0 0 0,0 0 5,0-23-6,0 23 18,23 0-19,-23 0 8,23 0-6,-23 0 0,0 0-1,0 0-1,0 0 9,0 0-7,0 0-1,22 0 0,1 0 1,0 0 4,-23 0 4,0 0-8,0 0-3,0 0 3,0 0-1,0 0 0,0 0 11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23.0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8627 964 0,'0'-23'42,"0"0"-9,46 0 20,-23 0-44,23 23 0,0 0-1,0-23 0,-23 23-3,22-45 3,24 45 3,0-23-1,0 23-5,-23-23 2,46 0 3,-69 23-4,22-23 5,1 23-5,-23-23 1,23 0 1,-23 23 2,23-23 6,0 23-12,-23 0 5,0 0 0,0 0-1,23 0 0,-23-23 0,22 23 2,1 0-4,-23 0 1,0 0 3,23 0 14,-23-23-8,0 23 1,23-23-7,-23 23-4,0 0 2,0 0-3,-23-23 5,46 23-3,-23 0 9,22 0 153,47 0-159,92 0-5,-92 23 6,-24 23-3,47 23 1,-46-69-5,-23 0 4,0 0-1,-23 23 3,0-23 46,0 0-50,22 0 13,-22 0-11,0 0-1,0 0 10,46 0 119,46 46-130,-23-23 3,-46-23-2,-24 0 4,24 0-4,-23 0 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25.0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9086 1033 0,'46'0'96,"-23"0"-86,23 23-3,0 0 3,22 0-1,-45 0-1,46-23-4,0 0 4,-23 0 2,0 0-4,0 46 12,-23-46-4,0 0 4,22 0-10,1 0 14,23-23-20,-46 23 4,0-23 2,23 0 0,-23 23 8,-23-23-6,23 23 46,0-46-31,23 46-20,-46-23 5,46 23-3,-23 0 2,22-23-3,-22 23 2,0-23 0,0 23 2,0 0-4,0-23 12,0 23 14,0 0-16,0 0 16,0 0-26,0 0 2,0 0 26,0 0-20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26.7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573 3305 0,'23'0'74,"0"0"-68,0 0 3,0 0 8,23 0-9,-23 23-1,23-23 0,0 23 5,23-23-6,-23 0 1,-24 0 2,24 0-3,-23 0 4,23 0-2,-23 0 1,0 0-2,69 23 1,0 23-2,-46-46 4,68 23-4,1 23 2,-46-46 0,0 0 0,-1 0 0,1 23 2,-23-23-4,-23 0 2,0 0 0,23 0 0,-23 0 0,23 0 1,-23 0-1,0 0 1,0 0-3,0 0 3,22 0 1,1 0 5,-23 0-9,0 0 2,23 0 2,-23 0-2,0-23 2,23 23 2,-23-23 6,23 23-11,0-46 3,-23 46-4,45 0 1,1-46 2,0 23 8,-46 23-11,0-23 6,23 0-5,0 23 11,-23 0-13,23-23 1,0 0 13,-1 23-13,-22 0 3,23 0-2,23-45 3,-46 45-2,46-23-3,-23 23 11,0 0-7,-23 0 0,22 0-3,-22 0 2,23 0 0,-23-23 0,23 23 2,-23 0-2,23 0-2,-23 0 2,46 0 3,45-46-5,-91 46 3,69 0-3,-23 0 4,23 0-3,-69 0 3,23 0-3,-23 0-1,22-46 2,-22 46 2,46 0-2,-46-23 0,46 23 3,0-23-3,-23 23-2,23 0-1,-1-23 5,-22 23-3,-23 0 0,46-23 1,46 0 2,-23 0-4,-47 23 5,70-23-6,23 23 5,-92-46-4,23 23 5,-23 23-4,-1-23-1,1-23 3,23 46 0,-46 0-3,46-23 2,-46 23 1,46 0-2,0-45 1,-47 45 2,47-23 3,-23 0-11,46-23 5,-69 46 3,23-23 0,0 23-6,-23 0 4,45 0 3,-22-23-4,23 0 0,46 0 5,-46 23-7,23-23 5,-47 23-5,47-23 6,-46 23-6,46-23 7,-23 23-9,45-23 5,-22 23 1,0-23 3,0 23-6,45-23 2,-45 0-3,23-23 7,-46 46-8,-46 0 6,46 0-4,-24 0 5,-22 0-6,23 0 6,0 0-2,0 0-3,0 0 0,0 0 2,23 0 0,-23 0 0,22 0 1,1 0 0,46 0 0,-69 0-2,0 0 2,0 0-2,-23-23 9,0 23-6,-1 0-6,1 0 6,0 0 0,0 0-6,0-23 5,23 1-2,-23 22 3,23 0-3,-46-23 2,23 23 47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29.5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596 3948 0,'23'0'151,"23"0"-141,0 0 7,0 0-10,0 0 2,0 0-4,-23 0 22,0 0-19,0 0-3,0 0 3,-1 0 10,24 0 2,-23 0-15,0 0 20,0 0-10,23-23-9,-23 23 20,0 0-21,0 0 12,0-23-5,0 23-6,0 0 7,0 0-3,0 0-1,0-23-1,22 23-2,-22 0 4,46 0-5,0 0 5,-23 0-1,0 0-4,-23 0 14,23 0-11,23-23-3,22 0 6,1 0-3,-69 23-3,0 0 4,0 0-1,46 0 2,91 0-4,-137 0 3,0 0 15,0 0-15,23 0 6,0 0-8,0 0 5,-23 0-9,0 0 8,0 0-5,0 0 18,0 0-15,0 0 8,45 0-10,-45 0 9,23 0 9,-23 0-9,23 0-11,-23-23 5,0 23 7,0 0-1,46 0-3,-46 0-3,0 0 1,0 0-6,0 0 4,22 0-3,1 0 3,-23 0-3,23 0 12,0 0-8,46 0 8,-46 0-14,0-23 2,22 23 2,1 0 3,-23-46-6,23 46 4,-46 0 9,46 0-11,-23 0-1,-46-23 6,46 23-7,-24 0 2,24 0 2,23 0 1,-46 0-4,0 0 5,0 0-5,23-22 3,0 22-4,0 0 8,23-23-9,-47 23 4,47-46 0,-46 46 1,23 0-2,0 0 3,0 0-5,0-46 6,0 46-5,0-23 6,-1 23-6,-22 0 1,23 0-1,-23-23 3,46 0 1,23 0-4,-46 23 11,0-46-10,22 46 1,1 0 2,-46-23-4,46 0 2,-23 0 3,0 23-3,46-23-3,-23 0 11,-47 23-7,24 0-2,-23-23 4,0 23-5,23-23 5,-23 23 0,23-23-3,-46 1 2,46-1-3,23 23 1,-46-46 9,0 46-8,0 0-3,-1 0 3,1-23-2,0 23 3,0 0-4,0 0 3,0 0 0,23 0-4,-23-46 3,0 46 1,0 0 1,23 0 6,-23 0-9,0 0 0,0 0 1,0 0 14,0 0-18,-1 0 3,1 0 8,46-23-7,-46 23 10,23-23-8,0 0 12,-46 0 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36.4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5369 4751 0,'0'23'290,"0"23"-282,0 0 0,0 0 0,0-23 0,0 46 1,0-46-2,0 23 1,0-23 0,0 0-1,0 22 3,0 1 20,0-23 3,0 23-25,0-23 11,0 23-16,0-23 16,0 23 35,0-23-12,0 23-19,0-23-5,-23-23-3,23 46 17,0-23-19,-46 22 22,46-22-6,-23 0-17,0-23-7,0 23 6,0 0-7,0-23 7,0 0-5,-23 0 3,1 0-2,-24 0 4,0 0-6,46-23 4,-69 23-3,46 0 4,0 0 8,-45-23-11,22-23 1,46 46-3,0 0 5,0 0-1,-23 0-4,0 0 3,0 0 1,23 0-1,-23 0 1,24 0-2,-1 0 0,-23 0 3,23 0-2,-46-23 1,46 23 7,-46 0-8,23 0 9,23 0-11,0 0 0,0 0 5,0 0-2,-22 0-2,22 0-1,-23 0 1,23 0 1,0 0 2,0 0-3,0 23 3,0-23-3,0 0 1,0 0-2,0 0 4,-23 0-1,23 0-4,-45 0 4,-1 0 1,-46 0-5,69 0 3,0 0 1,0 0 7,23 0-7,-23 23 10,24-23-14,-1 23 11,0-23-10,23 23 6,-23-23-5,0 0 1,0 0-1,-23 23-1,0 0 12,23-23-1,0 0-4,0 23-2,-23 0-6,23-23 6,0 0-5,-22 0 3,22 0 16,-23 46-8,23-46 0,-23 0-14,23 0 22,-23 0-15,23 0-4,0 0 2,-23 0 1,0 0-1,23 0 1,0 0-3,-22 0 2,22 0 0,0 0 3,0 0-4,0 0-2,0 0 4,0 0 0,0 0 9,-23 23-10,0 0-1,23-23 1,-46 23 2,46 0-5,0-23 1,1 23 13,-1 0-13,0 0 5,-23 0 1,23-23-4,0 23 1,0 0 7,23-1-7,-23-22-3,23 23 4,0 0 14,0 23-9,-23 0 5,-23-23 1,23 0-4,0 0 14,-23-23-7,23 0 0,0 23-15,1 0 7,-1-23-8,-23 0 8,46 23-11,-23-23 4,-23 0 1,23 0 14,-23 46-19,69-46 190,23 23-187,0-23-2,0 0 2,-23 23 1,45-23 8,-22 0 2,0 0-6,-23 0-8,23 0 5,-23 0-2,0 0-1,23 0 3,-23 0-4,23-23 4,0 0-3,45-46-1,-45 69 5,0 0-3,0 0-2,-23 0 5,23 0 2,-23-23-6,0 23 13,0 0-13,0 0 17,0 0-7,-1 0-4,1 0 12,0 0-18,0 0 4,0 0-4,46 0 1,-46 0-3,23 0 5,0 0-2,0 0 3,-23 0-4,23 0-2,-23 0 5,-1 0-1,1 0-2,0 0 0,0 0 2,23 0 10,-23 0-13,0 0 1,0 0-2,23 0 5,0 0-2,0 0-1,0 0 1,22 0 3,-22 0-6,23 0 4,-23 0-2,0 0 12,46 0-11,-23 0-2,-47 0 3,47 0-4,-46 23 5,46-23-4,-23 0 5,23 0-5,0 0 5,-1 23-6,24 23 5,-23-23-4,0-23 4,-23 0-3,46 0 2,-47 0-3,1 0 5,0 0-6,-23 0 4,23 0 0,23 0-4,-23 0 4,0 0 1,0 0 0,-1 0-3,1 0-1,0 0 2,0 0 0,23 0-1,0 0 5,-23 0-8,0 0 6,-1 0-4,-22 0 4,0 0 5,0 0-8,0 0 1,0 0 1,23-23 6,-46 0-7,46 0 0,-23 0 2,0 0 7,0 23-4,23-46 12,-46 0-10,23 23-3,0 0-6,-23-23 6,46 23-9,-46 0 7,0 1-3,45-1 1,-45-23-3,23 0 8,-23 23 1,23-23-6,0 23 1,-23 0-3,23 0 0,-23 0 110,-69 23-109,23 0-1,-22 0 1,-1 0 1,-46 0 3,69 0-5,-69 46 4,47-46-4,-24 0 5,0 0-6,-114 23 5,114 0-2,23-23 1,-23 46-4,0-46 6,24 0-3,22 0-3,-23 0 5,0 0-3,-23 23 2,-23-23-2,-45 0 2,68 0-3,0 23 5,-91-23-3,45 23 2,46 0-6,-91-23 5,68 23 2,0 0-5,1-23 2,45 0 0,-23 22-3,46-22 5,-23 46-5,0-46 7,46 0-7,-45 23 5,45 0-4,0-23 5,0 0-6,23 23 5,-23 0-4,23-46 148,0-23-145,0 23-4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3:42.5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5644 5738 0,'69'0'178,"46"0"-173,22 0 8,70 0-8,-46 0 1,91 0 3,-68 0 2,22 0-5,-91 0 0,-23 0 2,-24 0 3,24 0-6,-46 0 6,0 0-6,-23 0 6,46 0-6,-23 0 6,22-23-4,24 23-1,23-23 6,0 0-5,22 23 0,70-46 0,-115 1 4,-24 45-7,1-23 9,-46 0-6,0 23-3,115-46 4,-115 46 0,46 0 0,-46 0 2,22-46-4,1 23 5,-23 23-6,23-23 9,0 23-10,46-46 8,-69 46-2,69-23-2,-24 0 3,-22 23-6,-23-23 8,23 23-8,0 0 4,-46-23-2,46 23 3,-23 0-3,23 0-2,0-23 5,22 23 7,-22 0-9,0-46 1,-23 46-2,0 0 0,23 0 1,23-23 1,-23 23-4,-23 0 3,46-23 2,-47 23-4,1 0 4,69-22 0,-46 22-4,69-23 0,-23 23 2,45-23 1,-45 0-1,69 23-1,-93-46 1,-22 46 3,0 0-4,23 0 0,23-23 0,-23 0 4,0 0-5,-24 23 4,24-23 2,0 0-8,0 0 2,23 0 5,-46 23-5,0-23 6,-1 0-4,-22 23-4,23-23 3,-23 23 2,46-23-2,-46 23 0,23-23 5,-23 23 1,23 0 13,-46-23-18,23 23 0,0-23 0,0 0 1,22 23-3,-22-22 0,0 22 5,-46 0 123,-45 0-125,-47 0-2,23 0 2,-69 0-2,70 0 2,-47 0-2,69 0 5,-23 0-6,-22 0 1,-1 0-1,0 0 6,23 0-6,1 0 2,45 45 0,0-45-2,0 0 4,23 0-1,-23 23-2,23-23 2,-46 46-4,46-46 7,0 0-6,-22 23 0,-24-23 2,23 23 5,-23-23-10,69 23 6,-46 0 0,0-23-2,0 0 2,0 23 9,1-23-12,-47 46 1,23-23 0,23-23 3,0 23-4,-23 0 5,23-23-6,-22 0 6,-1 0-6,46 0 6,-69 0-6,23 0 6,0 0-6,-22 0 3,-1 0 0,23 0 2,-46 0-2,69 23 1,-22 0-4,22-23 7,0 0-4,-46 69-2,46-69 2,23 0 1,-46 0-2,0 23 3,47-1-1,-1 1 0,-23 0-2,23-23-4,-23 23 12,-23 23-14,23-46 7,0 23 5,23-23-4,-46 23-7,24 0 13,-1-23-14,0 46 13,0-46-11,0 23 5,-23 23 2,23-46-3,23 0-1,-46 46 6,1-23-5,22 0 5,-23-23-8,-23 0 5,23 23-4,-45 22 5,91-45-1,-46 23 1,0-23-5,0 23 0,23-23 6,-23 0-6,1 0 4,45 0 1,-23 0-2,0 23 0,-23 0 1,23-23-2,0 0-2,-23 23 5,1-23-1,22 0-2,-23 0 3,46 0-2,-46 0-1,23 0 0,-23 0 3,46 0-1,0 0-4,-22-23 188,45-46-176,-23 24-13,23 22 7,-23-23 8,-23 0-14,46 0 3,-23 23-2,23-23 4,0 0-2,0-23-2,-69 23 3,69 23-3,0 0 4,-23-22 15,23 22-10,0-23-7,-46 23 0,46 0 2,-23-23-5,23 0 11,0 23 42,-23 23-53,0-46 6,23 0-6,0 0 7,0 23 4,-23 0-12,46 23 175,69 0-171,0 0 2,69 0-7,-24 23 8,-114 0-5,23 0 8,0-23-10,23 0 1,0 46 4,-24-46 1,1 23-4,46-23 4,-23 0-4,0 0 4,-23 23-4,23-23 5,22 0-5,-68 0 3,46 0-4,0 0 5,0 0 7,-46 0-11,23 0 5,-23-23-4,-1 23-2,24-23 9,-23 0-12,0 0 6,23 23 2,46-23 7,-46 23-8,-23 0-1,69 0-1,-24-23-2,24 23 7,0-46-2,-69 24-7,69 22 5,-24 0-1,47 0 4,-46 0-3,0 0-2,23-23 4,-23 23-4,-24 0 4,24 0-4,-23-23 3,0 0-2,46 23 2,-46 0 0,0 0-4,22 0 5,-22-23 0,0 23-5,-46-23 2,69 23 5,0-23-8,-23 23 7,23 0-6,22 0 5,1 0 0,-23 0-5,-46 0 7,69 0-7,-23 0 4,22 0-4,24 0 9,-23 0-8,91 0 2,-68 0-4,-23 0 7,0 0-4,-1 0 3,1 0-4,0-23 4,-69 0 4,23 23-7,0 0 3,23 0-3,-47-23 2,24 0-3,23 23 3,-23-23 3,23-23-7,23 23 5,-46 23-7,22 0 10,-22-23-10,23 23 7,0-69-2,-46 69 0,69 0 0,-46-23 2,22-22-5,-45 45 5,0 0-3,-23-23 136,-91 23-133,-47 0-2,23 0 2,-22 0 0,45 0-4,-23 0-1,46 0 4,-23 0-3,-45 0 4,45 23 0,-46 22-5,69-22 3,-91 46-1,114-69 3,-46 23-4,-23 23 4,24-23-4,-24 0 8,23 0-8,-68-23 2,91 0-4,-46 0 7,0 0-6,92 0 5,-46 0-2,1 0-2,45 0 3,0 23 0,0 0 6,92-23 50,137 0-57,115 0-3,92 0 5,23 0 0,0 0-1,-160 0-4,22 0 2,-160 0 3,-24-23-5,1-23 5,-46 0-2,0 0 0,-23 0-1,-23 46 1,-1 0 2,1-23-4,23 23 4,-23-23 7,0 0 6,-46 0 26,-137-68-43,-230 22 1,114-23 4,-91-23-6,69 46 7,-23 1-2,183 68-3,23-46-5,23 46 9,47 0-5,22 0 5,0 0 5,0 0 46,160 0-55,-22 23 2,183 22 0,-68 24 1,22-46-2,-68-23-4,-138 46 4,0-46 4,-46 23 42,0 23-48,-23-23 4,-69-23-3,0 23 6,-69-23-9,93 0 6,-47 0-7,0 0 6,69 0-1,0 0 2,23 0 46,23-23-47,46-23 4,23 0-4,92 46 2,-69-23 0,45 23-8,-91 0 4,23-23-1,-46 23 12,23-46 125,0 23-122,23-45-14,-1 45-3,1 0 4,0-23 4,-23 23-9,23 23 9,0 0-6,-46 0 2,68 0 1,1 0-1,-46 0-1,-23 0 0,-92 0 67,-92 0-64,-22 0-5,114 0 3,-46 0 0,-45 69-1,-1-69 1,0 23 4,47-23-8,-70 0 7,-22 0-1,-1 68-4,24-45 0,68 0 0,-69-23 3,24 0 1,-24 0-3,24 0 3,22 23-4,92-23 3,46 23-2,-46 0 2,0 46-3,23-23 21,-23-23-11,46 0 10,-23-23-13,1 23-5,22 0 0,0 69 1,45-92-2,47 23 3,46 45-6,45-22 9,-22-23-11,23 46 13,-47-46-8,-45-23-3,-69 0 5,0 23 64,-23 0-61,-69 69-1,-114-69-3,22 46 4,0-23-5,24-46-1,45 22-1,0-22 6,46 0-6,46 23 5,0-68 57,138 22-61,114-46 0,1 0 1,22 46 2,0 0 3,-45-23-3,-70 23-2,-114 23-3,-138 0 53,-68 0-49,-70 0 1,116-23-3,-47 23 4,0 0-4,47 0 5,-47-23-6,1-23 1,-24 23 2,23 0 7,-68-23-7,114 1 2,0 22-4,47 23-4,68-23 57,91 0-54,93 23 8,0 0-7,22 0 3,46 0-2,-22 92 2,-24-70-2,-68 24 4,-115 0 31,-23-23-32,-69 23 1,-91-23-7,-24-23 4,0 69 0,1-69-2,45 0 3,23 0 1,47 0-3,-1 0 2,0 0-2,23 46 3,69-46 62,69 0-68,137 23 5,-22 46 2,-47-69-3,-45 23 2,-46-23-6,-69 23 43,-69-23-29,-206 0-12,45 0 5,24 0-3,-70 45-4,24-45 8,68-22-4,-22-1 0,68 0-3,69 0 4,24 23 1,-1 0-4,69 0 68,114 0-67,47 0-1,22 0 3,24 0 1,-70 46-4,-68-23 5,-69-23-7,-23 22 47,-23 1-43,-69-23 0,-114 0 1,-1 0-2,-68 0-2,0 0 5,22 0-1,93 0-1,68 0-2,23 0 3,115 0 62,115 0-61,22 0-3,93 23 2,-1 23-3,0 0 9,-183-23-10,-23-23 1,-46 0 0,-207 0 58,-45 0-56,22-46-1,-22 23 1,22-23 1,70 46 1,45-46-4,-23 24 4,46 22-2,0 0-1,47 0 11,-1 0-13,137-23 62,24-23-59,160 46-4,-183 0 7,-46 0-6,-92-23 52,-161 23-50,-137-23 2,0 23 1,0-69 1,22 23-7,47 23 3,68 23 3,93 0-4,45 0 3,115 0 77,22 23-75,-22-23-5,46 46 6,0-23-8,-1 0 10,-68 0-8,0 0 1,0 0 3,-23-23 28,-23 46-15,-23 45-17,-23-45 2,0 0 0,-91 46 5,22-46-10,69-23 10,23 0-1,23 0-9,23-23 35,115 46-30,22 23-2,47-1 8,-1 24-8,-45-46 2,-46-23-6,-92 0 14,-23 0 34,-69 0-38,-69-23-6,23 0 0,-229 0 5,252 0-6,69 0 4,-22 0-2,22 0 3,137 0 44,-45 0-45,69 0-2,390 92 1,-322-46 0,69 68 6,-45-45-7,-93-23 1,-114-23-1,-23 0 47,-23 0-48,-137-23 5,-1 0-6,-68 0 5,22-23-1,24-23-1,-1 23-4,69-46 5,24 23 4,68 46 30,46-46-33,114 46-2,116-68 2,91 68-6,23 0 6,69 0-1,92 23-2,-230 22-1,-137-45 4,-138 0 30,-69 0-32,-207-22-2,47-70 2,-115 0 0,91 46 5,24-46-11,-1 46 12,46-23-5,24 24-2,68 22 1,69 0-3,-23 23 4,92 0 46,23 0-49,91 0 2,-22 46 2,22-23-4,-45-1 2,-69-22 3,-69 46 29,-46-46-33,-183 0 2,-70 0-2,24 0 3,0-23-4,91-22 2,69 22 3,69 23-5,115-23 49,23 23-49,298 0 4,-160 23-2,68 68 1,-92-22-4,47 0 7,-184-46-8,-47-23 4,-113 0 58,-47-23-60,0-23 5,70 46-4,22-46 6,23 46-9,23-23 9,0-46 14,23 24-22,23 22 3,-24 0 5,116-69-10,-46 0 11,46 46-7,137-23 1,-160 23-5,-69 23 10,-23 0-4,-138-45 41,-23 22-42,-45-23 6,45 23-7,69 23 0,0-23 1,46 23 5,46 23 44,92 0-51,91 0 4,24 0-2,-1 0-1,24 92 4,-47-23-4,-137-46 3,-115-23 52,-137 0-55,-47 0-1,115 0 2,-22 0 0,45 0 0,46 0 0,115 0 74,183 46-74,1 45-2,137 24 2,-92-46 5,-46 115-3,-114-115-9,-23-1 13,-115-22 39,0 0-45,-69 0 0,0 0 1,-23-23 1,-45-23-4,-1 69 6,-183-69-7,206 0 1,69 23 2,69-23 56,0 0-59,0 0 11,23-23-5,-23 0 2,-46 0 46,-161-46-52,-68-46-1,-23 24 8,22 22-6,24-23-1,68 0 1,24 46-5,91 46 8,0 0 2,23 0-4,-23 0 9,23 0-10,-23 0-3,0 0 5,-23 0-4,-22 0 4,-93 23-1,92-23-4,-22 23 3,45 23 2,-23-46 0,46 23 0,0 0-8,23-23 8,-23 0-4,23 0 4,-23 23-4,24-23 2,-24 46-1,0-23 2,23-23 1,-46 0-1,0 23-4,46-23 7,-46 23-8,-22 45 12,45-22 0,-23-23-2,0 0-6,23 0 2,-23 0-2,23 0 1,-22 0-3,22 0 3,0 0 0,23 0-8,-23-23 6,0 0 3,0 0-5,23 46 8,-46-46-6,23 0 1,-22 0 1,22 0-3,23 0-1,-23 0 7,23 0-4,0 0 8,-23 0-10,46 23 5,-46-23-7,0 23 4,0-23 0,-22 23 5,45 0-11,-69 22 13,46-22-14,0 0 21,23 0-2,0 0-8,0-23-10,23 23 6,-23 0 0,0 0 0,23 0 0,-23-23 0,23 46 2,0 0 7,-22 0-6,-1-23-8,23 23 6,-23-23 4,23 0-9,0 0 0,0-1 72,46-22-12,-24 0-50,1 0-7,23 0 3,-23 0-3,0 0 2,0 0 8,0 0-9,46-22-1,-23-1-1,0 0 10,0 23-15,-1 0 8,1-23-1,-23 23 0,23-23 4,0 23-8,0-23 3,0 0 2,0 23-3,0 0 2,0-23 3,-24 23-4,47-23-1,-23-23 2,0 46 3,-23 0-6,0 0 6,46-23-2,-46 23-3,0-23 0,23 23 5,22 0-5,1 0 3,0 0-3,0 0 4,-23 0 0,0 0-3,-23 0-2,0-23 6,0 23 10,0-23-6,-69 23 77,-115 0-87,-23 0 8,-45 0-7,114-23-1,-68 23 6,114 0-4,-46 0-1,23 0 4,24 0-2,-24 0-1,-46 23 3,46-23-2,1 0 0,-24 23 0,23 0-3,23-23 5,23 23 3,0-23-11,-22 23 10,45-23-9,0 0 7,-23 0-4,0 23 2,0-23 3,23 0-2,-46 0-3,0 23 0,46-23 5,-45 0-4,-1 23-1,46-23 2,0 23 1,0-23 6,0 0 21,0 46-24,0-46-2,0 23-4,23 0 13,0 0-11,0 0-3,69-1 43,0 1-38,-23 0-4,46 0 10,22 0-6,1 0-9,-23-23 8,-23 0-4,-1 0 5,-45 0-5,23 0 4,-23 0-1,46 0 2,-23 0-4,23 0 4,-23 0-3,0 0 2,-24-23-1,24 0 0,46 0-3,-46 23 4,0 0-1,0 0 1,0 0-3,-23 0 10,45 0-6,1-46-3,-23 46 2,23 0-3,0 0 2,-46-22 0,23 22 2,0 0-4,-23 0 12,22-23-10,1 23 6,0-23-4,-23 23 6,0-23 2,0 23-3,0 0-7,23 0-2,0-23 5,-23 23-6,23 0 6,0-23-7,-24 0 4,1 23 2,0 0-4,0-23 6,0 23-7,23-23 9,0 23-13,0-23 14,-23 23-14,0-23 7,23 23 0,-23 0 4,45-23-4,-45 23 0,46-23-4,-69 0 6,46 23-4,0-23 2,0 23 0,-23-46 7,23 23-4,-23 23-2,0 0-1,0 0 6,-23-23-3,23 23-7,-1-23 4,24 0 3,-23 23 3,0 0-3,0-22-2,-46-1 83,-137 0-82,91 23-2,-46-23 4,23 23-8,1 0 4,-47 0-2,46 0 2,46 0 2,0 23-5,-23-23 3,-22 0 3,22 23-6,69 0 5,-23-23-3,-69 22 3,23 1-4,0 0 1,1-23 4,-1 46 0,23-23-6,-23-23 4,0 23 2,-46 23-9,47-46 5,-24 23 7,23 0-9,-23-23 0,23 0 3,24 23 4,-47-23-5,-23 23 6,46-23-12,-23 0 8,24 0 1,-1 23-2,23-23-1,-23 23 5,0-23-7,0 23 5,23-23-5,-22 23 8,45 0-9,-23-23 2,23 0 3,-23 23-3,23-23 5,-46 0-7,23 46 7,23-46-6,0 0 3,-45 0 4,45 0-4,-23 22-3,23-22 6,-23 0-7,23 0 7,-46 0-6,46 0 5,-46 0-3,46 23 4,-22-23-3,-1 23 4,23-23-3,-23 23-1,0 0-2,23-23-1,-69 46 0,46-46 3,0 23 2,-22 23-2,45-46 0,-23 0 0,0 23 1,0-23-4,-23 0 6,46 0-6,-46 23 6,0-23-4,24 0-2,-24 0 3,0 0 3,23 0 0,0 0-5,23 0-1,0 0 2,0 0 1,0 0 3,0 0-6,0 0 6,1 0 3,-1 23 36,-23 0-35,46 0 1,-23-23-2,46 0 78,0 0-52,0 23 16,-23 0-36,0 0-3,0 23 9,0-23-21,0 22 7,0-22 2,23-23 116,-1 0-122,1 0-3,0 0 10,0 0-11,0 0 4,0 0 16,0 0-10,0 0 13,0 0-20,0-23 0,0 23 9,0 0-7,-23-23-4,46 23 14,-23 0-15,0 0 8,0 0-7,0 0 5,-1 0-4,24 0 11,-46-22-7,23 22 3,0 0-1,0-23-5,46 0 0,-23 23 1,-23 0-3,46 0 4,-46 0 2,23 0-3,-1-23-3,1 23 4,-23 0-3,0-23 4,46 23 0,-23 0-2,0-23 0,-23 23-3,23 0 3,0 0-1,-23 0 3,-1 0 0,24 0-2,-23 0-2,23 0 5,0 0-7,-23 0 6,46 0-5,0 0 3,-46 0 4,45 0-7,-45 0 3,23 0 2,0 0-4,0 0 3,23 0-3,-46 0 2,23 0 1,-23 0 2,0 0-6,0 0 6,22 0-6,1 0 2,0 0 1,46 0 0,-46 0 1,-23 0 4,46 0-8,-23 0 1,-23 0 6,45 0-1,-22 0 1,0 0-4,-23 0 1,46 0-2,-46 0 1,23 0-4,0 0 4,-23 0 3,22 0-2,1 0-4,0 0 5,0 0-1,0 0-4,-23 0 2,46 0 5,-46 0-2,46 0-7,-1 0 5,-22 0 9,0 0-11,0 0 2,-23 0 0,0 0 4,46 0-7,-23 0 6,-23 0-3,0-23 0,22-23-2,-22 46 4,46 0-3,-23 0 7,0-23-6,0 0 0,-23 23 4,23-23 1,0 23-4,0 0-2,-23-23 10,-1 23-12,1 0 6,23 0-5,0 0 6,23 0-1,0-46-7,-23 46 4,23 0 0,-1-23-1,1 23 2,-23-23-4,46 23 3,-23 0 3,-46 0-6,0-23 6,0 0-4,0 23 1,45 0-2,-45 0 5,0 0-6,23-23 6,0 0-6,-23 23 5,0 0-5,23 0 4,23 0 8,-69-22-8,68-1 8,-45 23-11,23 0 1,0 0 10,-23 0-10,23-23 3,0 23-2,-23 0 0,46-46 1,0 46-1,-24 0 0,1 0-3,-23 0 3,46-23 2,-46 23-2,115 0 1,-115 0-1,0-23 0,45 23 0,1 0 1,-23 0 4,-23 0-4,46 0-3,-23 0 3,0 0 2,-23 0-7,23 0 4,22 0-1,-45 0 4,46 0-2,0 0-4,-23 0 3,0 0 2,-23 0-4,23 0 5,-23 0-7,22-23 7,-22 0-5,0 23 5,23 0-5,-23 0 9,23-23-6,-23 0-2,23 23 1,23 0 0,-46 0 4,0-23-8,0-23 160,-23 0-156,0-46-5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08.1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482 9847 0,'23'0'379,"-23"-23"-372,0 0 65,0 0-17,23 23-5,-1-23-42,1 23 16,0 0-18,0 0 4,23 0 4,-23 0-5,0 0 7,23 0-10,-23 0 15,0 0-15,0 0 1,0 0-1,0 0 13,0 0-12,0 0 1,0 0 16,-1 0-7,1 0-2,0 0-7,0 0 9,0 0 7,23 0-19,0 0 21,-46 23-1,0 0-20,23 46 22,0-69-22,-23 22 6,23 1 4,0-23-7,0 0 1,23 0-4,-46 23 5,23-23-4,0 23 13,-1-23-11,1 0 8,46 46 0,-46-46-11,0 0 3,23 23 0,-23 0 13,0-23-15,23 0 9,0 0-9,-46 23 5,23-23-4,23 0 1,-46 23-2,45-23 4,-22 0-4,-23 23 5,46-23-3,-23 0 8,0 0 8,0 0-19,0 0 3,23 0 2,-23 0 6,0 0-7,0 0-2,23 0-1,-23 0 5,0 0-4,22 0 7,-22 0-4,0 0-2,0 0 1,0 0-4,46 0 22,-46 0-22,46 0 6,0-23-6,-46 23 5,0 0-2,22 0-2,1 0 3,0 0 6,0 0-3,23 0 2,-23 0 2,-23 0-8,23 0 9,-23 0-9,0 0-1,0 0-1,22 0 5,-22 0-3,46 0-1,-23 0 10,0 0-12,-23 0 3,0 0 1,23 0 0,23 0-3,-24 0 5,-22 0-4,46 0 1,0 0-2,-46 0 5,46 0-6,-23 0 3,0 0 1,22 0 1,-45 0-5,46 0 3,0-23 1,-46 0 0,23 23-3,23 0 2,0 0 0,-24-23 1,1 23 1,0-23-4,0 23 4,0 0-5,23-23 3,-46 23 3,46 0-5,-23-23 3,-1 23 7,-22 0-10,0 0 6,0 0-6,23 0 2,-23 0-1,46 0 3,-23 0-5,0 0 5,0 0-4,22 0 2,-22 0 2,23 0-2,-46 0 0,46 0 1,-23 0-1,-23 0-2,46 0 4,-23 0-5,-1 0 5,-22 0-3,46 0 2,-23 0-3,0 0 5,23 0-5,0 0 12,-46 0-10,68 0-2,-22 0 3,-46 0-3,23 0 4,0 0-4,0 0 2,0 0 3,-23 0-3,23 0-3,-24 0 6,47 0-4,-23 0 1,0 0-2,0 0 12,0 0-8,-23 0-3,23 0 1,23 0 0,-24 0 0,-22 0 0,23 0-3,23 0 6,-46 0-6,23 0 5,0 0-3,0 0 3,23 0-5,-24 0 3,1 0 0,23 0 4,-46 0-8,23 0 6,-23 0-4,46 0 4,0 0-4,-46 0 5,45 0-4,-22 0 3,-23 0-6,0 0 4,23 0 1,0 0 0,0 0-3,23 0 13,-46 0-14,22 0 6,-22 0-6,0 0 6,0 0-3,46 0 0,-23 0 1,0 0-2,-23 0-2,0 0 5,23 0-4,23 0 4,-46 0-1,22 0-2,-22 0 0,23 0 3,-23 0-2,0 0 0,23 0-2,0 0 4,0 0-5,-23 0 3,23 0 1,22-46 0,-22 23-3,0 23 4,0 0-1,0 0-2,0 0-1,0 0 5,0 0-5,0 0 1,-1 0 14,-22 0-18,23 0 5,-23 0 1,23 0 2,-23 0-7,46 0 4,-46 0 10,46 0-12,-23-22 5,-23 22-2,-1 0-2,24 0 1,-23 0 0,0 0-3,0 0 3,23 0 2,0 0-2,23-23 10,-46 23-12,46 0 2,-24 0 1,-22 0-1,0 0-3,23 0 4,0 0-1,0 0-1,0 0 12,0 0-11,0 0-3,-23 0 6,0 0-2,22 0-1,1 0-3,0 0 4,-23 0-3,23 0 4,0 0-4,0 0 6,0 0-5,-23 0-1,23 0 1,-1 0 4,-22 0-5,23 0 3,0 0-1,0 0 1,0 0-3,0 0 4,23 0-2,-46 0-1,23 0-1,-1 0 4,-22 0-1,0 0-3,0 0 2,23 0 1,-23 0-1,0 0-2,0 0 5,23 0-4,0 0 8,0 0-4,-23 0-7,23 0 12,-24 0-5,24 0 3,-23 0 4,46 0-13,0 0 16,-46 0-15,23 0 1,-23 0 1,-23 23-2,46-23 4,-23 0-3,22 0 2,-22 0-1,46 0 2,-23 0-5,0 22 2,23-22 1,-23 23 5,23-23-7,-46 0 0,45 0 5,-22 0-3,23 0-4,-23 23 4,23-23 3,-23 0-3,0 0-3,22 46 15,-45-46-15,23 0 4,0 0 0,23 0-4,0 0 3,-23 0 0,0 0 2,-1 23 0,1-23-6,23 23 9,-23-23-10,-23 0 8,46 23-3,-23-23-2,23 0 2,-24 23 0,1-23 2,23 0-2,-23 23-3,0 0 3,0-23 0,0 0 4,23 0-6,-23 0 8,-24 23-11,1-23 2,23 0 6,0 0 6,0 0-12,0 0 4,0 0-2,-23 0 0,0 23 5,0-23 2,0 0 35,0 0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13.6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321 10834 0,'23'0'128,"46"22"-113,-23 1-6,0-23 1,22 46-6,24-23 4,-23 0 2,46 23 1,-69-23-7,22-23 6,-22 0-4,-23 0 2,0 0-1,23 0 2,-23 0 2,46 0-3,-46 0-2,46 0 4,-23 0 8,-23 0-16,45 0 10,1 0-5,-23 0 2,23 0-4,-23 0 3,0 0 2,0 0-2,-23 0-3,45 0 7,-45 0-5,23 0 2,-23 0-2,23 0 2,-23 0 1,0 0-5,0 0 2,0 0 1,0 0 4,23 0-9,0 0 14,-24 0-11,1-23 2,0 23 4,0 0-7,46 0 6,-46 0-6,23 0 6,-23 0-3,0 0-4,23 0 4,0 0 7,23 0-10,-24 0 3,-22 0-3,23 0 3,0 0 0,-23 0 2,0 0-2,23 0 0,0 0-1,0 0 2,0 0-2,-1 0 2,-22 0-1,23 0-3,0 0 7,-23 0-7,23 0 6,-23 0-4,23 0-1,-23 0 4,23 0-3,23 0 0,-47 0 4,24 0-5,-23 0 4,23-23-5,-23 23 6,0 0-5,23 0 0,-23 0 4,23 0-1,0-46-2,-23 46 17,0 0-6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18.7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19159 4843 0,'0'0'1,"0"-23"127,23 0-109,0 23-6,0 0-5,22 0 0,1-23 0,23 23 2,0 0-4,0 0 4,0 0-6,68 0 7,-114 0-2,46 23-4,-23-23 4,0 0 0,0 0 6,0 0-4,0 0-7,0 0 5,-1 0-3,24 0 5,-46 0-5,23 0 3,0 0-2,0 0 3,-23 0 11,23 0-19,-23 0 7,23 0-1,-24 0 2,47 0 3,-23 0-5,-23 0 1,23 0-2,0 0 2,-23 0-1,23 0-1,0-23 0,22 23 2,-22 0 2,0 0-8,46 0 6,-23 0 1,0 0-2,0 0-1,-24 0 2,24 0-4,-23 0 4,-23 0 0,69 0 1,-23 0-4,0 0 1,-24-23 2,47 0 0,-23 23-2,23-23 0,-46 23 1,23-23 4,22 23-8,1-45 10,-23 22-8,-46 0-3,0 23 5,46-23 4,-46 0-7,23 0 8,-1 23-5,47-23-1,-69-23-3,0 46 5,46-69 2,0 69-6,23 0 2,-24 0 1,24 0 3,0-23-5,-23 0 4,45-23-2,-68 23-3,46 23 4,-46 0 1,0-23-3,0 23-2,-23 0 5,46-46-4,-46 46 4,22-23-3,-22 23 5,46 0-4,0 0-1,0-22-1,-23 22 3,23-23-1,-1 23 0,-45 0-1,69-23 1,-23 23 1,-23 0-2,23-23 1,0 23-1,-1 0 2,24 0-2,-69 0 3,69 0-3,-23 0 2,0 0-3,22 0 3,1 0-2,-23 0 4,92 0-6,-93 0 5,47 0-3,-69 0 4,-23 0-7,46 0 6,0 0-5,-23 0 4,22 0-2,-22 0 6,23 0-7,0 0 0,0 0 3,23 23 1,-24-23-4,24 23 0,-23-23 4,-23 0 0,23 0-3,0 0 2,-1 0-3,-45 0 3,23 0 13,0 0-19,0 0 3,23 0 3,-46 0-4,69 0 3,-47 0 2,1 0 2,0 0-9,0 0 8,23 0-5,0 0 3,-23 0-4,22 0 6,1 0-6,0 0 6,-46 0-5,46 0 6,0 0-7,-46 0 4,69 0-3,-47 0 5,47 0-4,-23 0 0,-23 0 0,46 0 4,-23 0-6,-47 0 4,70 0-2,-46 0 2,23 0-2,-23 0 4,23 0-2,0 0-2,-47 0 0,47 0-2,-23 0 6,23 0-4,0 0 3,0 0-5,22 0 6,24 0-4,-46 0-1,0 0 3,-23 0-3,46 0 2,-47 0 4,-22 0-6,46 0 4,-46 0-4,46 0 0,-23 0 3,-23 0-1,23 0 0,0 0 0,-1 0 1,1 0-2,23 0 0,-46 0 1,23 0 1,0 0 0,0 0-2,0 0 3,23 0 0,-24-23-4,24 23 0,-46 0 3,23 0 0,0 0-4,0 0 5,0 0 6,-23 0-8,0 0 8,23 0-9,-23 0 2,45 0 2,-22 0-5,46 0 1,-46 0 3,0 0-6,0 0 7,23 0-3,-1 0 8,1 0-10,-46 0 4,0 0-2,23 0-3,0 0 14,0 0-10,0 0-2,22 0 3,-45 0-4,23 0 0,-23 0 3,46 0-2,-23-23 3,23 23-3,-23 0 9,-23 0-9,45 0 1,-22-46 9,0 46-8,23-23-3,-69 0 5,46 23-6,0 0 6,0 0-5,23-46 3,-1 23-3,-45 23 6,0 0-6,0 0 2,23 0-1,-23 0 2,23-46-2,-23 46 4,23 0-4,0 0 1,0 0-1,-23 0 0,22 0 9,-22 0 1,0 0-9,46-23-1,-46 23 1,23 0 0,-23 0 7,0 0-7,0-23 11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22.5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19067 5853 0,'23'0'114,"0"0"-108,0 0 1,69 0 2,-24 0-2,-45 0 3,46 0-5,23-23 5,0 23 0,-46-23-4,0 23 3,22-23-2,-45 23 8,23 0-5,0 0-3,-23 0 2,23 0-2,-23 0 3,46 0-4,-23 0 4,22 0-5,-45 0 6,46 0-5,-23 0 3,-23 0-2,46 0 2,0 0-2,-23 0 3,22 0-3,1 0 2,0 0-1,-23-23 1,-23 23-3,0 0 1,46 0 0,-46-23 4,23 23-6,-23 0 7,45-23-5,-45 23 2,0 0-2,23 0-1,-23 0 3,23-23-3,-23 0 4,46 23 0,-23 0-4,22 0 0,-45 0 5,0 0-3,23 0-3,0 0 4,0 0 1,0 0-3,0 0-1,-23 0 2,46 0 3,-24 0-5,1 0 4,23 0-4,0 0 5,-23 0-4,0-23 1,0 23-2,0 0 2,-1 0-1,1-23 1,-23 0 1,23 23 1,23-22 1,-46 22-6,46-23 0,-46 23 3,23 0 1,-23 0-1,45 0 1,-45 0-3,69-46 4,-46 46-4,23 0 6,-23 0-7,0 0 4,-23 0-3,45 0 6,-22 0-7,23 0 4,-23-23-2,0 23 9,0-23-8,23 0 0,-23 23 3,-1-23-6,-22 23 3,46-23 0,-23 0 7,-23 23-6,46 0 0,-46 0-2,23 0 1,23 0 1,-46 0 0,22 0-3,1 0 2,0 0 1,-23 0-2,23 0 3,0 0-4,0 0 4,0 0-3,0 0 1,-1 0 2,1 0-3,23 0-1,-46 0 4,46 0-3,-46 0 1,46 0-1,-46 0 3,23 0-4,-1 0 5,24 0-6,0 0 4,-23 0-2,23 0 1,-23 0 1,0 0-1,23 0 0,-24 0 1,1 0-3,0 0 2,0 0 2,23 0-3,-46-23 0,0 23 1,23 0 9,23-23-9,-24 23 2,24 0-3,-46-23-1,46-23 4,-46 46-4,0 0 4,0 0-4,23-23 5,-23 0 4,23 23-9,-1-23 5,-22 23 4,23 0-9,-23-23 4,0 23-2,23 0 0,23-23-1,0-22 0,-46 45 28,0 0-28,23 0 9,-24 0-10,24 0 4,-23 0 5,23 0 2,-23 0-2,23 0-8,-23 0 3,0 0 46,0 0-50,0 0 18,0 0-13,23 0-4,-23 0-1,0 0 2,-1 0 162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25.1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22991 4728 0,'0'-23'10,"23"23"-4,-1 0 2,1 0 0,23 0 1,-23 0-2,23-46 1,0 46 1,23-22 8,0-24 7,-46 46-9,0-23-5,0 23-3,-1 0 1,24-23 8,-23 23-10,0 0 2,23-23 0,-23 23 10,46 0-11,-23 0 1,-23 0 1,46 0-2,-24 0 0,1 0 3,0 0-4,0 0 2,23 0 0,0 0 0,0 0 9,-23 0-8,-1 0-1,24 0 0,-46 0 0,23 0-2,23 0 4,-23 0-2,23 0-1,-46 0 0,22 0 0,-22 0 2,46 0 1,0 0-4,-23 0 3,23 0-2,0 0 3,-23 0-2,22 0-3,-22 0 4,-23 0 0,46 0-3,0-23 5,-46 23-5,46-23 6,0 23-7,-47 0 2,1-46 2,23 46-1,-23-23-2,23 23 3,23 0 0,-23-23-2,0 23 2,0-23-2,0 23 9,22-23-6,-22 0-4,-23 23 4,0 0-4,46 0 3,-23 0-2,0 0 3,-23 0-4,46-23 4,22 0-4,-22 23 4,-46 0-3,0 0 1,23 0-1,-23 0 1,46 0 0,-23-23 2,-23 23-2,22 0 0,1 0 0,0 0 0,-23 0 0,46-23 0,0 23-1,-46 0 9,0 0 1,0 0-11,0 0 4,0 0-4,-1 0 2,1 0 2,23 0 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44.6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14409 18408 0,'23'23'96,"46"0"-89,0-1 6,68 24-6,-45-46-4,-23 0 8,23 23-3,-23 0-1,-46-23-1,0 0 5,0 0-3,22 0-2,-22 0 4,0 0-2,23 0 7,-23 0 3,23 0-5,-23 0-6,46 0 3,-23 0 8,-23-23-13,0 23 5,0 0-2,-1 0-1,47-23 9,-23 0-7,-23 23-3,23 0 3,0 0-1,46-45-2,-46 22 2,22 23 0,24-23 5,-46 23-7,0 0 0,23 0 1,46-23 3,-70 0-4,1 23 3,0-23 4,-23 23-8,46 0 3,-46 0 1,46 0-5,-23 0 15,0-23-12,-1 23 11,-22 0-11,0 0 0,0 0-1,0 0 5,23 0-3,-23 0 8,0 0-8,0 0 0,0-23-3,0 23 30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46.1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14409 18017 0,'0'-23'134,"46"23"-123,-23 0-5,23 0 5,0 0-5,0 0 1,45 0 3,1-22-2,0-1-3,-23 23 6,-23-23-5,23 23 3,-46 0-2,45-23 4,1 23-3,23-23 1,-23 23-4,-23 0 1,-23-23 4,45-23 0,1 46-3,-23 0 1,23 0 0,-46 0-3,23 0 6,23 0-3,-23 0-1,-1 0 0,24 0 3,-23 0-4,23 0 5,0 0-2,0 0-4,0 0 1,22 0 6,1 0-7,23 0 3,-23 0 0,-46 0 2,22 0-4,-22 0 3,23 0-2,-23 0 3,0 0-3,46 0 3,-24 0 3,-45-46-4,46 46-3,23-23 6,-69 23-7,92 0 4,-1-23 0,-45 23-1,0 0-3,46 0 6,-23 0-1,91 0-6,-137-46 4,46 46 3,0 0-4,-69 0 2,45 0-3,-22-23 2,23 23 0,-23 0 0,0 0 1,23 0-3,-23 0 5,-1 0-7,1 0 4,0 0 2,0 0 0,-23 0-5,23 0 6,0 0-4,-23-23 0,23 23 1,0 0 0,-1 0-1,24 0 2,-23 0 0,23 0-2,-23 0 6,0 0-9,23 0 3,0-23 0,-1 23 4,-45 0-4,46 0-1,0 0 2,-23 0 0,23 0 1,0 0 0,-1 0-4,-22 0 7,-23 0-7,23 0 6,23 0-5,-23-23 4,0 0-6,-23 23 4,45 0 3,-22 0 0,-23-23-5,69 23-1,23 0 3,-92-23 2,0 23-2,46-22 1,-47 22-4,24 0 5,-23 0-1,23 0 4,-23 0-6,0 0 3,0 0-3,23 0 4,0 0-6,137 0 27,-45 0-11,-92 0-17,23 0 5,0 0 0,-24 0-4,24 0 4,-46 0-2,0 0 19,-23-23 63,23 23-70,23 0-8,-23 0 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48.6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14616 17260 0,'0'-23'74,"23"23"-66,0 0-3,22 0 6,47 0-3,46 0 1,-115 0-3,69 0 1,-1 0 3,1 0-2,-23 0 0,0 0 0,0 0 0,-23 0 0,-23-23 0,22 0-2,24 0 5,-23 23-6,23 0 4,-23 0-3,0-23 5,0 23-3,22 0 0,-22 0-3,23-46 5,-23 46-1,0 0-4,0 0 3,-23 0 3,46-23-5,-46 23 4,45 0-2,-22 0 0,23 0-2,0 0 5,23 0-4,-69 0 2,46 0-2,-1 0-1,1 0 4,-23 0-3,23 0 3,0 0-3,-23 0 0,23 0 2,-24 0-2,116-23 2,-46-22-1,-69 45 0,22 0-2,-45 0 4,23 0-1,-23 0-3,46 0 3,-46 0-1,23 0 0,-23 0 0,69 0 1,-24 0-2,1 0-1,-23 22 2,46-44 2,-23-1-4,-23 23 13,0 0-12,22 0 1,-22 0 0,-23 0-3,46 0 6,0 0-6,-23 0 5,46 0-1,-47 0 0,24 0-4,0 0 5,0 0-4,23 0 4,-23 0-2,-24 0 0,24 0-2,-23 0 3,-23 0 1,23 0-3,-23 0-1,23 0 3,0 0 1,23 0-4,-23 0 1,-24 0 3,47 0-4,-46 0 1,46 0 5,0 0-5,-23 0-2,46 0 5,-24 0-1,1 0-4,23 0 3,-23 0 1,0 0 1,0 0-2,-24 0-3,-22 0 6,0 0-2,0 0-4,0 0 5,23 0-4,-23 0 4,46 0-4,-23 0 2,23 0 0,-1 0-1,-22 0 2,23 0 1,23 0-4,0 0 4,-1 0-4,1 0 3,69 0-2,-138 0 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50.3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22027 16663 0,'-23'0'50,"0"0"-42,23 23 0,-46-23-3,46 23 7,-46-23-4,0 0-2,0 0 0,-22 0 5,-1 69-4,0-69 3,-46 0-5,46 0 5,1 0-4,-24 0 4,23 0-4,0 0 5,-23 0-6,46 0 5,1 0-4,-1 0 4,0 0-4,23 0 4,-46 0-4,23 0 3,-23 0 1,23 0-4,-22 0 1,22 0 3,-23 0-4,-23 0 4,0 0-2,23 0-3,1 0 6,-24 0-3,-46 0 0,69 0 0,0-23 0,-22 23 0,45 0 0,-23 0 1,23 0 5,23 0-5,-23 0 7,23 0-8,0 0 0,-23 0 1,1 0-3,-1 0 3,0 0-4,0 0 6,0 0-3,23 0 0,-23 0 9,23 0-4,0 0 21,-23 0-18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55.0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 17765 0,'23'0'161,"138"0"-153,-1 0 2,24 0-4,0 0 2,-93-23 0,70 0 1,-115 23-2,69-23 6,-70 23-9,-22 0 2,69 0 2,-46-23 3,0 0-5,23 0 6,23 0-5,-47 23 0,-22 0-1,46 0 3,0 0-1,0 0 0,0 0 1,0 0-1,-24 0 2,1 0-5,0 0 2,-23 0 0,46-23 4,-46 23 7,23 0-12,-23 0 0,23 0 2,23 0 2,-24 0-4,24 0 3,0 0-2,0 0 3,0 0-4,23 0 3,-47 0-1,1 0 0,23 0-1,0 0 3,-23 0-1,23 0-1,-23 0 0,-23 0 6,22 0-7,-22 0 6,23 0-8,-23 0 3,46 0 0,0-23-3,-23 23 6,0 0-6,-23 0 7,45 0-4,-45 0-2,23 0 3,0 0-1,0 0-1,23-23 1,-46 23-2,23 0 3,23 0 1,-24 0-2,24 0 0,-46-45 1,46 45-4,0 0 4,-23 0 0,23 0 0,-23 0-3,-1 0 1,1 0 2,-23-23-1,23 23 0,0 0-2,0-23 5,0 23-3,-23 0-1,46-46 3,-24 46-4,24 0 0,-23 0 4,0 0-3,46 0 3,-92-23-3,69 23 2,-46 0-1,23 0 0,22 0-1,-22 0 1,0 0-1,23 0 4,-23 0-6,23 0 6,0 0-5,-24 0 3,1 0-2,0-46 2,0 46-1,0-23 3,-23 23-6,23 0 5,0 0-4,23 0 1,-46 0 2,22 0 3,1 0-2,23 0-8,-23 0 7,23 0-3,-23 0 6,0 0-9,22 0 4,-22 0 6,23 0-5,-46 0 0,23 0-1,-23 0 0,46 0 1,-46 0 7,23 0-7,-23 0 4,22 0-8,-22 0 9,23 0-8,-23 0 9,46 0-1,-23 0-10,0 0 7,23 0-3,0 0 3,-24 0-4,24 0 1,0 0 0,-23 0 1,-23 0 0,23 0 3,-23 0-2,46 0-2,-24 0 2,1 0-4,0 0 6,46 0-5,0 0 4,23 0-4,-24 0 0,-22 0 4,-23 0-2,-23 0 0,23 0 1,0 0-2,-23 0 3,0 0-6,23 0 8,-1 0-9,24 0 15,-46 0-9,0 0-3,0 0 5,0 0-4,23 0 7,-23 0 3,23 0-8,-23 0 7,23 0-5,-23 0 3,22 0-8,-22 0 6,0 0 2,23 0-9,-23 0 102,69-23-100,-46 23 0,46 0 3,-24 0-3,-45 23-1,0-23 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57.6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12344 16411 0,'0'0'1,"0"23"176,69 23-171,92 23 2,-93-69 0,24 22 4,23 24-7,-46-46 4,-46 0 1,0 0-5,0 0 13,0 0 20,-1 0-31,1 0 11,0 0-11,0 0 3,46 0-3,-23 0 7,-23 0-2,23 0 4,-23 23-1,23-23 94,-23 0-99,0 0-4,22 0 6,-22 0-8,0 0 8,0 0-8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4:59.5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229 18063 0,'23'0'17,"0"0"-2,0 0-7,46 0 2,-23 0-4,0 0 2,-23 0 0,0 0 9,22 0-8,-22 0-3,23 0 4,0 0 4,0 0-1,0 0 1,-23 0-5,23 0-2,-23 0 0,46 23 3,45-23-4,-22 23 9,92 46-14,-70-46 11,-45-23-7,0 0 4,-46 0 1,0 0-5,0 0 8,23 0-1,0 0 1,0 0 3,-24 0-7,1 0 23,23 0-16,-23 0-5,69 0 3,-69 0-8,0 0 4,0 0-2,23 0-3,-23 0 3,23 0 10,-1 0-11,1 0 2,-23 0-3,23 0 5,-23 0-2,23 0-2,-23 0 0,46 0 1,0 0 0,-46 0 0,0 0 7,0 0-6,-1 0 10,1 0-13,0 0 1,0 0 2,23 0-2,0 0 1,0 0 1,0 0 2,0 0-9,0 0 15,0 0-10,-1 0 2,1 0-2,-23 0 4,23 0-5,0 0 5,-23 0-7,46 0 14,-46 0-10,23 0-2,-23 0 7,45 0-8,1 0 4,-46 0-4,23 0 5,0 0-4,0 0 6,-23 0-5,0 0 1,23-23-3,0 23 6,-24 0-5,1 0 2,23 0 1,0 0 1,-23-23-2,0 23-3,46 0 6,-46 0-4,23 0 0,-23 0 2,46-46-1,-1 46-1,1 0 4,0 0-7,0 0 7,-23 0-5,-23 0 3,23 0-4,-1-23 7,1 23-5,-23 0 7,0-23 1,23 23-12,-23 0 4,23 0-1,-23 0 3,46 0 1,-46-23-3,46 23 1,-1-23 2,-45 23-3,23 0 1,0 0 0,23 0 0,-23 0-2,23 0 3,-23 0-2,22 0 1,1 0 0,0 0 1,-23 0 2,23 0-3,23-23 4,-24 23-3,1 0-3,0 0-3,-23-45 7,0 45 5,-23-23-8,0 23 0,46 0 1,-1 0 1,-22 0-2,23-23-1,-46 23 4,23 0-1,23 0-4,-23-46 3,0 46 2,-23 0-4,-1 0 2,1 0 1,-23-23-2,69 23 2,-46 0-2,46 0 2,0 0-2,-23 0 2,23 0-2,-1 0 2,-22 0-1,23 0 1,-23 0-3,23 0 3,-23 0-2,23 0 1,-46 0 0,22 0 2,24 0-3,-23-46 2,0 46-3,-23 0 3,46 0-2,-23 0 2,0 0-2,22 0 3,-45 0-2,46-23-1,-23 23 0,0 0 3,23 0-3,0 0 2,-23 0-2,22 0 1,1 0 1,-23 0-3,-23 0 4,23 0-2,23 0-1,-23-23 0,-23 23 3,23 0-3,-1 0 2,1 0-3,-23 0 3,23 0-2,-23 0 3,46 0-4,-46 0 5,46 0-6,-23 0 5,-23 0-3,-1 0 1,24 0-1,0 0 3,0 0-4,-23 0 4,46 0-3,-23 0 2,-23 0-1,46 0-2,-46 0 2,22 0 1,1 0 10,0-23-14,-23 0 4,23 23-3,-23 0 3,23 0-2,-23 0 1,0 0 2,0 0-3,0 0 1,0 0 58,22-23-61,-22 23 19,0 0-6,0 0-12,0 0 12,0 0-12,0 0 52,-23-23-2,-23 0-50,0 23 3,-23 0-2,-45-23 3,22 0-2,0-23-1,-69 46 1,46-23 2,24 23-3,-1-22-1,0-24 2,-23 23 4,-45-23-3,22 23-5,-46-23 8,46 46-7,47-69 1,-47 46 2,69 23 0,0 0 0,-23 0 2,46 0-3,-23 0 2,1 0-3,22 0 3,0 0-2,-23 0 2,23 0 2,-23 0 5,23 0-12,-23 0 14,23 0-12,0 0 5,0 0-5,-23 23 3,0 0-1,24 0-3,-24-23 6,23 46-1,0-46-6,-46 0 7,23 69-5,23-69 9,0 23-7,-23 0 2,23 0 0,0 0-1,0-23-5,-22 45 14,22-45-1,23 23-10,-23-23-1,0 46 9,0-46-5,0 0-4,0 23 2,-23 0 1,23-23-1,0 23 0,0-23-1,0 0 1,0 23 0,0-23 0,-23 23 4,23-23-7,1 23 3,-24 0-1,0 0 1,0-23 1,0 0-2,23 0 13,92 0 66,137 0-78,-22 0 1,-1 0-1,1 0 0,-23 0-3,-24-46 5,-68 46-4,-23 0 4,-23 0-1,23-23 7,-23 23 7,0 0-8,46 0-7,-23 0 1,22 0-2,24 0 0,-23 0 1,23 0 0,-46 0 1,0 0-1,-24-23 2,1 23-5,23 0 45,0-23-33,-23 0-9,23 23-3,-23 0 13,0-23-8,0 23 52,23 0-55,-23 0 4,0-23-6,0 23 22,-69-23 68,-69 23-89,23 0 3,-91 0-2,45 0 0,46 0 1,-23 0 1,-22 0 1,45 0-1,-69 0-2,70 0 1,-1 0-3,0 0 5,46 0-2,-46 0-2,46 0 3,1 0 0,-1 0 0,23 0 6,0 0-7,0 0-1,0 23 0,0-23 10,0 0-7,-23 23 6,23-23-9,0 0 2,-23 23-3,23-23 2,23 23 0,-45-23-1,22 0 1,-23 0 10,0 0-9,23 0-3,-23 0 3,0 0-2,23 0 0,-46 0 3,46 0-4,-23 0 4,24 0-1,-47 0-3,23 0 5,0 0-4,-23 0 0,23 0 10,23 0-9,0 0-2,-23 0 3,23 0-2,-22 0 0,-1 0 1,0 0 0,0 0 4,-23 0-5,23 0 1,23 0 0,-23 0-2,0 0 5,24 0-7,-1 0 6,0 0-3,-23 0 3,0 0 8,0 0-14,0 0 3,0 0 3,23 0-4,-23 0 3,0 0-1,1 0 2,-1 0-2,23 0-1,-23 0-1,0 0 2,23 0 1,0 0 0,-23 0-2,0 0 3,0 0-3,23 0-1,-22 0 4,22 0-4,-23 0 6,0 0-5,0 0 1,0 0 0,-23 0-3,0 0 3,23 0 0,1 0 1,-24 0 1,46 0-4,-23 0 4,23 0-4,-23 0 3,0 0-3,0 0 4,-23 0 0,1 0-5,22 0 3,23 0 2,-23 0-4,23 0 3,-46 23 0,46-23-3,-23 0 4,23 0-4,-23 0 2,24 0 1,-24 0-1,23 0-2,-23 0 4,0 0-3,-23 0 3,46 0-4,-46 0 2,46 0 0,-23 0 1,1 0-3,-1 0 3,0 0 9,23 0-12,-46 23 4,46-23 6,-23 0-9,23 0 0,-46 0 1,46 0 0,-22 23 0,22-23 1,-23 0-3,46 23 2,-46-23 2,23 0-3,-23 0 1,23 0 10,0 23-12,0 0 9,0-23 2,0 23-3,0-23-12,0 0 8,0 0-5,1 0 22,-24 46-14,23-46 13,-23 0-17,23 0-1,0 23-1,0-23-1,0 0 3,0 0 1,0 0-2,23 23 0,-23-23-2,0 0 1,0 0 1,0 0 2,0 0-3,-23 23 1,24-23 56,-24 0-53,23 23-4,-46-23-1,46 0 20,0 0-18,0 22 9,-23-22-10,0 0-2,-23 46 4,46-46-1,-22 0 0,-1 0 11,0 0-13,0 0 25,23 0-24,-23 0 1,23 0 1,-46 0-1,46 0 0,0 0 2,-45 0-4,22 0 2,23 0 8,0 0-6,0 0-4,0 0 36,0 23-20,69 0 109,23-23-126,22 0 3,47 23 0,-69-23 2,-46 0-5,46 0 6,-46 0-5,23 0 4,-1 0-4,1 0 2,-23 0 0,23 0 1,-23 0-3,46 0 5,-46 0-2,46 0-2,-23 0-1,0 0 4,-1 0-4,1 0 2,0 0-1,0 0 12,-23 0-11,0 0-2,0 0 2,0 0 2,23 0-3,0 0 0,23 0 3,-47 0-4,47 0 2,-23 0 2,0 0-4,23 0 1,0 0 4,-46 0-3,23 0 2,-23 0-4,45 0 0,-22 0 4,0 0-4,0 0 15,0 0-16,0 0 1,-23 0 4,46 0-4,-46-23 2,45 23 0,1-23 4,-46 23-8,69 0 6,-23-23-4,-46 23 4,46-23-4,-24 23 6,24 0-9,-46 0 9,23-45-7,-23 45 3,0 0 2,0 0-4,0 0 4,23-23-1,-23 23 8,0 0-13,45-23 4,-45 23 2,0 0-4,46-46 4,0 46-5,-46 0 4,46 0 9,-23 0-12,-23 0 7,45 0-8,-22 0 2,-23 0 0,0 0 1,0 0 0,23 0 10,-23 0-10,23 0-2,23 0 4,-23 0-4,22-23 2,1 23 0,-23 0 2,23 0-4,0 0 2,-23 0 15,-23 0-20,0-23 6,23 23-4,-23 0 5,22 0-1,-22 0-2,46 0-2,-46 0 6,46 0-5,23 0 4,-23 0-2,-46 0 0,45-23 0,-22 23-2,23 0 2,0 0 3,-46 0-3,23 0-3,23 0 13,-1 0-10,-45 0-3,46 0 7,-46 0-7,23 0 11,0 0-5,-23 0-6,23 0 3,0 0 0,-23 0 2,22 0-4,-22 0 4,23 0-4,23 0 4,-46 0-4,69 0 4,0 0-4,-24 0 2,47 0 0,138 0 2,-162 0-4,70 23 4,-69-23-4,0 0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11.9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 13702 0,'0'23'50,"23"-23"36,-1 0-61,1 0 6,0 0 11,0 0-10,0 0-7,0 0 5,-23-23-21,23 23-4,0 0 14,0 0-11,0 0 6,23-45 11,-23 45 15,0-23-33,0 23 10,0 0-1,0 0-7,0 0 9,-1 0-11,24-46 6,-23 46 5,0 0-3,0 0-7,23 0 1,-23 0 6,23 0 2,0 0-2,-23 0-7,0 0-2,23 0 3,-23 0 2,45 0-4,-45 0 3,0 0-4,23 23 1,-23 0 1,0 0 2,0-23-4,0 23 19,0-23 31,0 0-41,0 0-8,0 0 3,0 0-5,23 22 23,-1-22-5,-22 23-17,0-23 4,0 0-1,0 23-4,0-23 4,0 0-3,0 0 3,23 0 1,0 0 6,-23 0-10,23 0 4,-23 0-5,22 0 5,-45 23-3,69 0 3,-23-23-1,-23 23 0,0-23-5,23 23 7,-23-23 2,0 0-5,0 0 2,0 0-4,0 0 9,0 0-7,23 0 1,-1 23-1,24 0 1,0-23-2,-46 0 2,0 0-2,23 23 0,0-23 3,0 23-3,0-23 3,22 23-4,-22-23 2,-23 23 4,23 0-5,0-23-2,-23 0 6,46 0-3,-46 0 6,0 0-5,0 0-1,0 0 7,22 0-6,1 0 8,0 46-7,0-46-5,-23 0 6,0 0-6,23 0 4,0 0-4,0 0 5,23 0-4,-47 0 5,24 0-6,-23 0 4,46 0-3,0 0 5,-23 0-5,0 0 4,0 0 7,0 0-10,-24 0 0,24 0 1,-23 0 1,0 0-2,0 0 2,0 0 1,0 0-3,0 0 6,0 0 5,0 0-12,23 0 3,-23 0-2,0 0 2,0 0-3,23 0 5,-24 0 5,24 0-8,-23 0 0,23 0 0,0 0-3,0 0 6,0 0-5,0 0 4,23 0-3,-46 0 2,22 0-3,1 0 4,0 0-5,0 0 13,-23 0-9,23 0 5,23 0-6,-46 0-1,46-23 12,-47 23-13,1 0 4,23 0-4,-23 0 3,23 0-2,-23 0 3,23 0-4,-23-46 6,23 46-5,-23 0 0,0 0-1,0 0 5,23-23-5,-1 23 1,1 0 3,23 0-4,-46 0 4,23 0-4,-23 0 4,0-46-4,23 46 3,0 0-2,-23-23 3,23 23-4,-24 0 4,47 0-4,-23 0 4,23 0-2,-69-23-2,46 23 4,0 0-4,-23 0 2,0-23 0,0 23 0,0 0 0,0-23 0,22 23 9,-22 0-9,23-23 0,-23 23 26,23-23-29,-23 23 12,23 0 1,-23-23-10,0 23-3,-23-23 5,23 23-4,0 0 2,23-23 11,-23 23 6,-1-22-3,-44 22 139,-70 45-156,-23-45 5,23 0-1,-22 46-1,-1-46-3,-69 23 8,115-23-7,-68 0 1,22 0 2,-46 23-1,70-23-2,-1 0 3,-46 23-3,0 23 4,47-23 2,45-23-8,-46 0 2,46 23 5,0-23-3,0 0-3,-45 23 3,22-23 3,23 23 0,0-23-6,0 0 0,0 0 6,23 0-4,0 0 2,0 0-4,0 0 3,0 0 3,1 0-5,-24 0 4,0 0 4,0 0-7,23 0 3,-23 0-4,23 0 2,-23 0 0,-23 0 0,23 0 0,24 0 2,-1 0-4,0 0 4,-23 0-4,0 0 12,23 0-9,0 0 5,0-23-6,0 23 1,0 0 8,0-23-12,0 23 5,0 0 14,-23-23-18,23 0 4,1 23-4,-47-23 7,46 23-8,0 0 1,0-46 2,-46 46 2,23 0-4,0-46 4,0 46 7,-45 0-12,91-23 5,-69 0-2,46 23-2,-46 0 2,23-45 0,-46 22 0,23 0 0,47 23 0,-24-23 5,23 23-10,-69-23 5,69 23 0,0-23 5,-46 0-10,23 0 5,0 23 2,23 0-4,-22-23 2,-1 23 0,-23-23 1,46 23 1,-23-23 0,-23 0 1,46 23-3,0 0 3,-23-23-4,0 23 1,24 0-2,-1 0 4,-23 0-2,23 0 0,-23 0 0,23 0 0,-23-23 0,23 23 0,-46 0 0,23 0-2,0 0 5,24 0-6,-47 0 6,23 0-6,0 0 5,-23-23-4,23 23 13,0 0-12,0 0-1,1 0 2,-1 0 2,23 0-2,-23 0-2,0 0 4,0 0-2,23 0-2,-23 0 4,23 0-2,-46 0 0,46 0-2,-45 0 2,45 0 1,-23 0 1,23 0-5,-23 0 3,-23 0 2,46 0-4,-23 0 2,23 0 13,0 0-16,0 0 2,1 0 10,-24 0-3,23 0 75,-23 0 33,23-23-116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16.3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619 12716 0,'23'0'170,"138"0"-165,22 45 3,24 1 2,-69-23-4,22-23 2,1 23 0,-92-23 2,-1 0-4,24 0 4,0 0-4,46 0 4,-47 0-1,-22 0-1,23 0 0,-46 0 1,0 0-2,0 0-1,0 0 3,0 0-2,-23 0 1,-1 0-1,24 0 1,23 0 0,-23 0 2,23 0-3,0 0 2,0 0-3,-1 0 5,1 0-3,-23 0-1,23 0-1,-46 0 2,46 0 0,-46 0 2,23 0 0,45 0-6,47 69 7,-92-69-3,46 23-3,-23-23 5,-1 0-2,1 0-2,0 0 2,0 0 0,-23 0 0,46 0 2,-47 0-4,47 0 2,-46 0 0,23 0 3,-23 0-4,23 0-1,-1 0 4,1 0-4,0 0 4,23 0-4,0 0 5,-23 0-4,-24 0-1,1 0 5,23 0-4,0 0-1,-46 0 2,46 0 0,-23 23 0,45 0 0,1-23 0,23 46 0,0-46 2,-46 23 1,-1-23-8,-45 0 5,46 23 4,23-23-8,137 46 4,-183-46 0,46 23 0,0-23 3,-23 23-1,22-23-4,-45 0 0,0 0 1,46 0 4,-46 0-6,-23 0 3,23 0 0,-23 0 0,45 0 1,-45 0 1,23 0-3,-23 0 1,46 0-2,-23 0 4,-23 0-2,23 0-2,0 0 3,23 0 0,-1 0 0,-22 0-1,23 0 0,0 0-3,-23 0 6,23 0-6,-23 0 3,-1 0 0,24 0 2,-23 0-4,0 0 2,23 0 2,-46 0-4,23 0 3,23 0-2,-46 0 1,22 0 0,1 0 3,23 0-4,0 0-1,-46 0 5,46 0-5,0 0 2,-46 0 2,45 0-3,-22 0-1,0 0 2,23 0 0,0 0 3,-23 0-6,45-23 5,-45 23-4,-23 0 4,46 0-4,23 0 2,-23-23 0,-23 23 3,0 0-6,-1 0 5,1 0-4,23-23 5,-23 23-4,23 0 1,-23-46 2,-23 46-3,46 0 0,-24-23 0,24 0 2,-23 23-3,0-23 7,23 0-10,-46 23 8,46 0-6,-1-23 3,1 23 5,0 0-7,-23-23 3,23 23-3,-23 0 1,0-23 3,22 23-5,1-23 3,-46 23 1,46 0-2,-23 0 2,0 0-2,0 0 5,23-23-5,22 23-2,-45 0 3,0 0 0,23 0 0,0 0 0,0 0 0,-23 0 3,22-46-3,24 46-1,-46 0-1,46 0 2,-69 0 3,46 0-4,-46 0 1,45 0 1,1 0-4,-23 0 6,69-23-3,-69 23-1,0 0-1,0 0 2,-1 0 1,24 0 0,-23 0-3,46 0 5,-23 0-5,-46 0 4,0 0-4,0 0 10,0 0-9,-1 0 1,47 0 3,23 0-4,0 23-1,-23 0 2,-23 0 7,-1-23-10,-22 0 2,0 0 12,0 0-9,0 0 10,46 0-16,23 0 4,-46 0 8,-23 0-3,46 23-7,-24-23 3,1 0-4,0 0 21,-23 0-3,0 0-8,23 0 3,0 0-12,-92 0 188,-69 0-189,23 0 5,1 23-4,-93-23 2,46 0 0,24 0 4,-47 0-7,1 0 2,45 0 3,-69 0-4,92 0 4,-91-46-4,45 46 7,-22-23-8,22-46 5,46 69-6,0 0 7,24-22-3,-1-1-1,0 23-1,0-23 3,-23 0-1,1 0 4,22 23-9,-46-23 10,23-23-9,23 46 3,46 0 6,-23 0-7,24 0 1,-47 0-1,23 0 13,23 0-11,0 0 0,-46 0 1,0 0-2,-23-23 0,70 23-1,22-23 4,-46 23-4,-23 0 4,23 0-4,-23 0 5,23 0-2,0 0-2,0 0-2,1 0 3,-1 0 2,23 0-4,-23 0 3,23 0-1,0 0 0,-23 0 2,0 0-2,23 0-1,-23 0-1,23 0 2,0 0 1,-22 0 1,22 0-5,-46-23 5,0 0-4,23 23 2,-23-46 0,23 46 4,0 0-7,-22 0 3,45-23-1,-23 23 1,23 0 2,-46-23-4,46 23 2,-23 0 1,0 0 0,0 0 2,0 0-5,1 0 7,-1-23-2,23 23-5,-46 0 2,46 0 2,-46 0-4,23 0 3,0-46 0,0 46 7,-22 0-8,45 0 0,-23 0 0,23 0-3,-46-23 6,23 23-6,-23 0 3,0-23 2,1 23 2,22-22-4,0 22-5,0-23 4,0 23 3,-23 0-4,46 0 2,-23 0 3,0 0-5,-22 0 2,-24 0-1,46 0 1,-46 0 2,23 0-4,23 0 2,-22 0 1,-1 0-1,-23 0 2,46 0-2,-46 0 0,24 0 0,-1 0-2,-23 0 2,-23 0 2,23 0-4,1 0 5,-1 0-5,-69 0 0,47 0 4,-47 0-4,92 0 5,-23 0-5,23 0 4,1 0-1,45 0-1,-46 0 8,46 0-11,-46 23 5,46-1-4,-23-22 3,0 0 0,0 0-1,-68 23 0,91-23-2,-23 0 2,0 0 1,0 23-3,-23-23 3,23 0 1,0 0-4,-22 23 2,-1-23 1,0 0 0,-23 0-2,46 0 2,-45 0-4,-1 0 5,23 0-2,-69 0 3,46 46-7,1-46 6,22 23-3,46-23 3,-46 0-6,23 23 7,0-23-6,-91 0 4,68 46-1,23-46 10,23 0-11,-46 23-1,23-23 5,0 0-2,-22 0-1,-1 0 6,46 0-8,-46 0 5,46 0-4,0 0 2,0 0-3,-46 0 3,46 0 1,-46 0-4,24 0 3,22 0-4,-23 0 3,23 0 2,-46 0-1,0 0-3,23 0 2,-23 0-1,23 0 1,-22 0 0,22 0 3,-23 0-3,23 0-2,0 0 4,0 0-4,0 0 4,-45 0-5,22 0 7,0 0-3,0 0-5,0-23 4,23 23 2,0-23-4,-22 23 4,22-46-5,0 46 5,0 0-3,0-23 3,-23 0-4,0 23 5,24-23-7,-1 23 7,-23 0-3,23-23 1,-23 0 0,23 23-2,0 0 1,23 0-2,0 0 10,-45 0-7,22 0-3,0 0 2,-23 0 3,46 0-6,-46 0 2,46 0 1,-23 0 0,23 0 0,0 0 1,1 0 0,-1 0 1,0 0-3,0 0 1,46 0 297,0 0-281,-23 23-19,0 0 15,0 23-17,0-23 5,0 0 3,0 0 110,0 0-115,0 0 0,0 0 6,0 0 9,0 0-4,0 0-10,0 0 4,0 0-6,0 0 77,23-23-59,22 0-14,-22 0 8,23 0-10,-23 0 11,0 0-12,0 0 0,0 0 17,0 0-6,0 0 0,0 0-8,23 0 7,-23 0-10,0 0 4,0 0-4,0 0 2,-1 0 0,1 0-1,46 23 4,-46-23 6,23 0-4,-23 0-5,0 0 1,0 0-2,0 0 1,0 0 0,23 0 0,0 0 11,-23 0-15,-1 0 7,24 0-3,0 0-2,0 23 2,23-23 3,-23 0-6,46 23 7,-46-23-4,-24 0-1,47 0-1,-23 22 4,0 1-2,23 0-3,-23-23 3,0 23 4,0-23-5,-1 0 0,1 0-1,0 0 4,23 23-4,-23-23 2,-23 0 0,46 0-1,-46 0 1,46 0 1,-24 0 3,1 0-5,23 0 2,-46 0-1,46 0-1,0 0-3,-23 0 8,23 0-5,-1 0 1,1 0-1,23 23 0,-23-23 2,68 0-3,24 46 3,-46-23 0,-23 0-1,-24-23-1,-45 23 2,46-23 0,-46 0-3,23 0 3,23 0-1,46 46 2,-70-46-4,1 0 1,23 0 1,0 0 2,-46 0-5,46 0 6,23 0-5,-24 0 5,47 0-6,-69 0 5,0 0-2,23 0 1,0 0-2,-46 0 2,22 0-4,-22 0 3,23 0 2,23 0-4,23 0 2,-46 0-1,23 0 4,-1 0-4,1 0 3,0 0-4,-23 0 1,23 0 2,-23 0 1,23 0-6,-1 0 7,-45 0-4,46 0 0,0 0 1,-23 0 0,23 0 0,0 0 3,-24 0-7,1 0 8,23 0-7,0 0 3,0 0 3,0 0-3,0 0-2,22 0 5,-22 0-8,-23 0 7,46 0-1,-23 0 0,68 0-1,-114 0-3,23 0 5,23 0-5,0 0 6,-23 23-5,-23-23 2,45 23 0,1-23 2,0 23-4,0 0 5,23-23-4,-23 0 2,45 23-1,-22-23 0,-23 23-2,0-23 6,45 45-3,-68-45-4,46 23 6,69 0-6,-69-23 0,22 46 10,-22-46-12,-69 23 3,46-23 5,0 0-7,22 23 7,-45-23-3,23 46 4,0-46-10,0 0 6,-46 0 4,0 0-6,23 0 3,22 0-4,1 0 8,0 0-4,-23 0 4,0 0-7,23 0 2,0 0 2,22 0-5,-45 0 5,23 0 0,0 0-6,-23 0 4,23 0 3,-1 0-7,-22 0 7,0 0-5,0 0 4,-23 0-1,23-23-4,-23 23 3,0 0 0,23 0 4,-23 0-7,23-46 6,-1 46-7,-22 0 7,0 0-6,0-23 6,0 0-6,0 23 6,0 0-5,-23-23 10,23 23-5,0-23 4,0 0-7,0 1 9,0 22-4,-23-23-3,23 0 5,-46 23 82,-46 0-92,-46 0 6,24 0-6,-47-46 7,-206-23-8,206 69 5,23-46 7,24 46-12,22 0-1,-23 0 6,69 0 0,-23 0-3,23 0 4,-46 0-3,46 0 0,0 0 2,-22 0 1,-24 0-4,23 0 4,0 0-5,-23 0 6,-46 0-6,-114 0 3,91-23 0,-22-69 3,45 92-6,69 0 7,-23-23-4,0 0 0,23 0 4,-22 23-8,22 0 0,-23 0 5,0-23 0,23 23-3,-23 0 5,0 0-6,1 0 5,22 0-4,-46 0 4,23-23-3,0 1 2,-22-24-3,-24 46 4,46 0-4,-115-46 4,93 46-3,-24-46 6,0 0-7,-45 23 7,45-23-7,0 23-4,0 0 10,1 0-4,-116-23 0,138 23 0,-45 0-4,22 23 5,-46-46-2,1 46 2,68 0-2,-46 0 1,24 0 0,-47 0 2,92 0-4,0 0 4,1 0-5,45 0 6,-23 0-5,0 0 6,0 0-4,23 0-2,-23 0 0,23 0 4,-23 0-4,23 0 2,-23 0 0,23 0 2,-45 0-4,22 0 3,-23 0 0,23 0-4,-23 0 4,23 0 0,-45 0 0,22 0-4,0 23 3,0 0 0,23-23 1,-23 23-2,0 0 5,47 0-7,-24-23 5,23 23-4,0-23 4,-23 0-4,23 0 10,0 0-7,0 23-2,-23-23 9,23 0-7,92 0 184,115 23-188,68 92 7,-137-115-5,68 92 5,-91-92-8,23 0 3,22 0 3,-22 23-5,-23-23 3,-23 0 0,0 0-1,-1 0 2,-22 0-2,0 0 2,23 0-2,0 0 2,-46 0 1,46 0-5,-46 0 3,45 0 3,1 0-3,-23 0-2,46 0 1,-23 0 4,23 0-5,-24 0 4,-45 0-1,23 0-1,23 0 0,-23 0-1,23 0-1,23 0 4,-1 0-5,47 0 6,46 0-2,-93 46-2,47-1-2,46 24 10,-47-46-14,-45 0 14,23 0-14,-23 23 7,-24-46 0,-45 0 3,0 0-5,23 0 4,23 0-4,-46 0 5,23 0-6,0 0 4,45 0-3,-45 0 3,23 0-2,23 0 4,0 0-5,0 0 4,-70 0-4,24 0 4,0 0-4,46-23 2,-46 23 0,0 0 2,23 0-4,-23 0 2,22 0 0,-22 0 2,23 0-4,0 0 4,23 0-4,-23 0 5,-1 0-6,1 0 5,23 0-4,-46 0 4,0 0-1,69 0-2,-70 0-1,47 0 1,-23 0 2,0 0-2,-23 0 1,23 0 2,-1 0 0,-22 0-3,0 0-1,23 0 1,-46 0 4,46 0-6,-23 0 8,-23-23-9,0 23 7,22 0-4,1 0 7,0 0-4,-23 0-4,23 0 4,23 0-4,-23 0 4,-23 0-4,23 0 5,0 0-6,-24 0 5,1 0-4,0 0 4,0 0-4,0 0 11,0 0-7,23-23-1,0 0 5,-23 23-8,23 0 4,-46-23 143,-184-46-146,-22-45-1,-47 22 8,24 0-6,-1 0-7,47 0 14,-47 24-14,93 45 13,22 0-7,0 0-4,47 23 8,45 0-5,-46 0 1,23 0 2,-23 0 1,23 0-5,-23 0 4,46 0 1,-46 0-1,1 0-2,22 0 3,0 0-7,0 0 6,23 0 0,0 0 8,-23 0-8,23 0-3,-23 0 1,23 0 2,-22 0-3,-1 0 5,0 0-5,0 0 4,-23 0-3,23 46 2,-46-46-4,1 23 9,-1 0-11,0 22 13,23-22-16,-23-23 10,24 0-1,22 0-1,-23 23-3,23-23 3,-23 46 0,46-46 3,-46 0-6,1 0 7,22 0-8,0 0 7,23 0-6,-23 0 6,92 0 117,114 92-121,-68-69 1,138 0-1,-24 46-1,-68-23 9,45-23-8,-68 23 2,23-1-7,-24-22 17,24 23-10,-92-46-3,46 23 0,0-23 1,-1 0-4,47 46 2,0-46 4,-46 23 4,68 0-9,-45-23 2,0 23 3,-47-23 1,-22 0-4,0 0 4,0 0-2,23 0-3,-23 0 5,0 0-1,0 0-1,-23 0-3,22 0 4,-22 0 0,46 0-2,-46 0 4,46 0-4,-46 23 0,46-23 0,0 23 5,45 0-8,-68-23 6,46 0-5,-69 23 4,-23 0 106,-46-23-107,-92 0-3,24 46 6,45-46-5,-46 0 4,0 0-5,-22 0 5,68 0-4,-46 0 4,69-23-4,-23 23 5,46 0-4,-22 0-2,-1-23 3,23 0 4,-23 0-8,-23 0 5,-23 23-1,46 0 6,-45-69-9,22 23 2,-23 23-1,0-23 5,23 23-1,0 0-7,1 0 11,22 1-12,23 22 25,0 0-20,0 0 1,-23 0 8,-23 0-10,23 0 4,0 0-5,-22 0 4,22 0 1,23-23 2,0 23 1,0 0-8,-23-23 13,23 23 7,115 0 87,45 0-104,1 0-4,-46 0 7,23 0-5,-24 0 5,-22 0-3,-23 0 1,23 0 4,-23 0 4,-23 0-10,23 0 2,-23 0-4,0 0 7,23 0-8,22 0 13,-45 0-8,69 0 2,-23 0-3,23 0-4,-1 0 6,139 23-2,-184-23-3,46 68 4,-47-68 2,24 23-6,-23 0 6,0-23-6,0 0 11,-23 0 3,0 0-10,0 0-5,23 0 6,23 46-4,-47-46 4,47 23-4,-23-23 3,0 0-2,23 0 5,-23 23-4,-23-23-1,0 0-2,0 0 10,0 0-6,0 0 3,22 0 2,-22 0-5,23 0-5,-23 0 6,23 0 6,-69 0 98,-206-92-107,-115-45-2,68 68 3,-22 0 8,46-69-8,45 69-7,46 46 7,70 0 2,45 23-4,0 0 5,23 0-6,-46 0 7,0 0-5,46 0 0,-46 0 2,24 0-2,-47 0 2,23 0-2,23 0 0,-23 0 3,46 0-5,-69 0 5,70 0-5,-1 0 3,0 0 1,-46 0 1,23 23 8,23 0-14,-46-23 7,46 0-6,0 0 9,-23 23-12,23-23 10,-45 46 0,45-46-11,-23 0 9,23 0-5,-23 23 3,23 0 3,0-23 21,0 0-18,0 0 5,0 0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29.0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229 13198 0,'23'22'347,"0"-22"-341,23 0 2,0 0 2,0 0-2,23 0 7,-46 0-8,22 0 2,-22 0-1,0-22-1,0 22 3,0 0-3,0 0-1,0 0 13,0 0-4,0 0-6,0-23-5,0 23 24,0 0-23,0 0 6,0 0 11,0 0-12,0 0 6,0 0-11,0 0 3,-1 0 0,1 0 1,0 0 16,0 0-8,0 0-11,0 0 2,0 0 2,0 0-4,23 0 2,-23 0-2,23 0 6,0 0-4,0 0-1,22 0 0,-22 0 8,0 0-5,-23 0 7,23 0-8,-23 0 5,0 0-6,0 0 0,0 0-1,23 0 1,-23 0 1,0 0-2,0 0 2,22 0-3,-22 0 4,0 0-2,23 0-2,-23 0 3,46 0-1,-46 0 2,0 0-4,23 0 2,0 0-1,-23 0 3,0 0-3,22 0 2,24 0 0,23 0-4,-46 0 4,0 0 1,0 0-5,-23 0 2,23 0 3,22 0-1,-45 0-2,0 0 2,0 0-2,23 0 0,-23 0 0,23 23 1,-23-23 3,0 0-4,0 0 0,0 0 11,0 0-1,0 0-9,0 0-1,45 0 9,-45 0 0,23 0 1,-23 0-1,23 0-10,-23 0 2,23 0 0,0 45-1,23-45 2,-1 23 3,-22 0-8,46 0 8,-69-23-8,0 0 6,46 23 6,-46-23-9,-23 23 0,46-23 2,-23 0-1,0 0 9,0 0-11,-1 0 2,47 0 8,-46 0-8,0 0 0,46 46-1,-23-46 12,-23 0-13,23 0 4,-23 0-2,23 0 1,22 23-3,-45-23 2,69 23-1,-46-23 10,-23 0-9,46 23 0,-46-23-2,46 0 3,22 23 6,-45-23-6,-23 0-1,46 23 2,0-23 3,-23 0-4,0 0-1,-23 0 0,22 0 1,1 0-2,-23 0 3,0 0-6,23 0 6,0 0-1,0 0-2,-23 0 1,23 0 1,-23 23-2,46-23 3,-24 23 0,1-23-4,-23 0 2,23 0-3,0 0 6,0 0-6,-23 0 4,46 23-1,-46-23 0,23 0 1,-1 0-2,-22 0 4,0 0-6,46 0 3,-23 0 0,0 0 0,0 23 10,0-23-12,-23 0 3,0 0-3,0 0 10,0 0-7,-1 23 0,1-23-2,23 0 1,-23 0 8,0 0-9,0 0 4,0 0 5,23 0-8,0 23 6,-23-23 12,-23 23 134,-69-1-128,-46-22-26,23 0 6,-68 0-6,-70-68 0,162 68 3,-47 0-2,-46 0 1,24 0 0,45 0 2,23 0-2,23 0 1,23 0-4,-23 0 4,0 0 0,23 0-2,-45 0 2,22 0-3,0 0 10,-46 0-8,69 0 0,-23 0 0,0 0 2,0 0-4,0 0 12,24 0-12,-24 0 3,23 0-2,-23 0 3,23 0-4,0 0 2,0 0 2,0 0-3,0 0 0,0 0 0,0 0 2,-46 0 6,46 0-6,-22 0 1,-1 0-2,0 0 0,-23 0-2,46 0 10,-23 0-8,23 0 0,-23 0 0,-23 0 3,24 0-5,-24 0 1,-23 0 1,69 0 3,-23 0-6,23 0 3,-46 0 0,23 0 0,-22 0 0,-1 0 2,23 0-4,0-23 2,0 23 1,23 0 0,-69-23-1,24 0 0,22 23-2,23-23 6,0 23-8,0 0 6,-23 0-1,23 0-3,-23 0 4,46-23-3,-23 23-1,-23 0 4,23 0-4,-23 0 14,23 0-15,-22 0 11,22-23-8,0 23 0,-23 0 103,23 0-92,0 0-14,0 0 19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34.8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9545 12348 0,'23'0'187,"46"0"-181,-1 0 1,1 0 1,0 0 0,0 0 2,-23 0-2,0 0 0,23 0 0,-24 0-1,1 0 1,0 0-1,-23 0 1,0 0 2,0 0-2,0 0 0,23 0 0,-23 0-2,0 0 4,0 0-4,23 0 4,0 0-3,-1 0 11,1 0-12,-23 0 12,0 0-13,0 0 5,0 0 9,23 0-14,0 0 2,-23 0 10,23 0-10,-23 0 2,0 0-3,0 0 13,22 0-12,24 0 1,0 23-2,-23 0 4,-23-23-4,0 0 2,23 0 11,-23 0-6,0 0 6,46 0-11,-1 0 5,-22 0-5,0 0 0,46 46 2,-23-46 13,-23 0-21,-23 23 5,22-23 1,1 0-2,0 0 2,46 0 0,-46 0 0,0 0 3,-23 0-3,23 0-3,-23 0 5,0 0-2,22 0 0,1 0-2,0 0 3,0 0-1,-23 0 0,0 0 1,23 0 0,0 0 4,-23 0-5,0 0 4,0 0-7,0 0 2,-1 0 1,24 0 1,-23 0 7,0 0 7,0 0-13,0 0 15,0 0-9,0 0-9,0 0-1,0 0 3,23 0 5,-23 0-10,23 0 1,0 0 4,-24 0-1,47 0-1,-23 0 1,0 0 1,-23 0 1,0 0-4,23 0 1,0 0 10,-23 0-10,0 0 3,23 0-3,-1 0 3,-22 0-5,46 0 4,-46 0-2,23 0 9,-23 0-6,23 0 7,-23 0-12,23 0 4,-23 0 8,23 0-10,-24 0 1,24 0 0,0 0 2,-23 0 11,0 0-11,0 0-3,23 0 3,0 0-5,0 0 5,-23 0-4,0 0 6,23 0-8,-1 0 5,-22 0 1,0 0-4,0 0 13,0 0-6,-23 23-5,46-23 0,-23 0 7,0 0-5,0 0-4,0 0 4,23 0 5,-23 0 3,23 0 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37.7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10577 13152 0,'23'-23'11,"0"23"34,0 0-19,23 0-10,-46-23-10,23 23 2,0 0 0,0 0 0,23-23 8,-23 23-8,23 0 2,-23 0-2,22 0-2,1 0 1,69 0 3,-69 0-4,23 0 5,0 0-5,-23 0 2,22 0 2,-22 0-4,0 0 3,-23 0-3,0 0 5,23 0-5,-23 0 4,0 0-4,23 0 4,0 0-4,-23 0 3,22 0-3,-22 0 4,46 0-1,-46 0 9,23 0-13,-23-23 2,23 23 1,-23 0 0,23 0 1,-23-23 0,0 23-1,23 0 1,-24 0-1,47-23-4,-46 23 4,23 0 3,-23-23-3,23 23-2,-23 0 4,23 0-3,0 0 2,0 0-4,-1 0 4,-22 0 0,0 0-2,23 0 1,-23 0 0,0 0 2,0 0-5,23 0 5,-23 0-3,0 0 3,0 0-1,46 0-4,-23 0 13,22 0-13,-45 0 5,23 0-3,23 0 1,0 0 0,23 0 2,-24 0-2,-22 0-3,46 0 3,-23 0 3,69 0-5,-24 0 2,-68 23 2,0-23-4,23 0 2,0 0 1,-46 0-3,0 0 22,0 0-23,0 0 3,0 0 8,22 0-6,1 0-4,23 0 2,-23-23 2,-23 23-5,0 0 5,0 0-3,0 0 123,-46 23-121,23 0-1,-46 23 7,23-46-10,-23 23 9,-23 0-9,46 0 5,0-23-4,-22 23 5,22-23-5,-23 23 4,23-23-2,0 0-5,0 22 7,0 1 39,0 0-25,0-23 7,-23 46 10,0-46-25,23 23-1,23 0-9,-23 0 13,-23-23 4,46 23-17,-22-23 14,-1 0-14,0 23 10,0 0-10,0-23 3,0 0-2,0 0 3,0 0-1,0 0-1,23 23-2,-23-23 11,0 0-9,0 0 15,0 0 0,0 0-13,-23 0 6,23 0-10,0 0 4,-22 0-4,22 0 3,-23 0 25,23 0-21,-23 0 4,0 0-10,-23 0 1,23 0 0,0 0 2,-22 0-4,22 0 4,0 0-4,-23 0 5,23 0-6,0 0 5,-23 0-4,23 0 4,1 0-2,-24 0-2,23 0 1,0 0 5,23 0-5,-23 0 1,-23 0 0,23 0-2,1 0 4,-24 0-2,23 0-2,-46 0 4,23 0-4,23 0 2,0 0 2,1 0-4,-1 0 4,0 0-4,0 0 4,0 0-4,-23 0 2,46 0 0,-23 0 3,0 0-6,23 0 6,1 0-6,-24 0 3,0 0 0,0 0 2,0 0-4,0 0 2,23 0 0,-46 0 0,23 0 8,23 0-6,-45 0-2,22 0-2,-23 0 2,23 0 0,0 0 1,0 0 8,23 0-9,-23 0-2,23 0 2,0 0 2,1 0-2,-24 0-2,23 46 2,0-46 2,0 0-4,0 0 2,0 0 2,0 0 63,-23 0-65,23 0 8,0 0-11,46 0 85,23 0-84,46-23 4,45-23-4,-22 0 6,23 23-3,0 0-6,91 0 5,-68 0 4,-93 0-3,1 0-6,23 0 9,-69 23-8,23-23 8,46-22-6,-23 22 4,-47 0-6,47 0 8,46-23-4,-69 23 0,46 0 0,-1 0-4,-22 23 4,138-46 4,-92 23-8,-1 23 6,-22 0-3,0 0 2,23 0-1,-47 0-2,1 0 5,69 0-4,-69 0-1,-23 0 4,-1-23-4,1 23 2,0-46 0,23 46 1,0 0-2,0 0 2,-23 0 0,0 0-1,-1 0-2,1 0 4,-23 0-4,23 0 2,-69 0 99,-69 0-102,-68 23 3,22 0 0,-68-23 2,-1 0-2,24 0 0,22 0 0,23 0 0,69 23-2,1 0 2,45-23 11,0 0-12,0 23 3,-23 0-6,0-23 4,-46 23 0,69 0 4,-68 0-3,45-23-6,0 0 5,-23 46 0,46-46 16,0 0-16,46 0 83,115 0-86,91 46 3,-22-46 2,68 23-4,-114 22 4,-1-45-4,-68 0 2,0 0 1,-46 0 0,-23 0 21,-1 0-3,1 0-10,23 0 14,0 0-26,0 0 5,46 0-4,-23 0 4,-23-22-4,-23 22 2,22-46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49.2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26639 11270 0,'46'0'167,"-23"0"-158,0 0 0,0 0 0,-1 0-1,1 0-3,23 0 3,0 0 10,0 0-12,23 0 5,-23 23-4,0-23-1,-23 0 6,23 0-6,22 22 0,-45-22 5,23 0-4,-23 0-1,46 0 4,-46 0 6,23 0-8,0 0 6,-23 0-6,23 0 0,-1 0 2,1 0 6,0-22-10,0 22 5,-23 0-6,0 0 12,23 0-8,23 0 8,-46 0-10,46 22-1,-24 1 2,-22-23 0,23 46 0,0-23 4,-23 23-3,23-23 2,-23 0-6,0-23 3,23 46 0,-23-23-3,0 0 1,0 23 11,0-46-8,-1 23 8,24 23-12,-23-23 13,-23 0-10,46 0-2,-23-1 4,23 1-4,-23-23 2,23 46 10,-23-46-4,0 23-1,0-23-10,0 23 13,0-23 8,22 23-7,-22-23-8,0 0-3,0 46 2,0-46 11,23 0-4,-23 0-1,23 0-4,-23 23-4,0-23 4,23 0-4,-23 0 4,0 23-4,0-23 5,0 0-6,22 0 6,1 23-3,-23-23 0,0 0-1,0 0 1,0 23-2,0-23 10,0 0 1,23 0 6,23 0-13,-46 0-4,0 0 4,0 0-4,-1 0 5,1 0-6,0 0 14,0 0-6,23 0-2,-23 0-3,0 0-3,23 0 4,-23 0-2,0 0 1,0 0 2,0 0-3,0 0 2,0 0 7,23 0-2,-24 0-5,1 0-2,0 0 1,0 0 0,23 0 0,-23 0 0,23 0 11,-23 0-2,0 0-13,0 0 4,0 0 2,23 0 7,-23-23 5,23 23-7,-24 0-5,24 0 6,-23 0-10,0 0 11,0 0-7,0 0 6,0-23-3,23 23-5,-23-23 5,23 23-8,-23 0 1,23 0 2,0-23 0,-1 23 0,-22 0 3,0 0-5,0 0 4,0 0-5,23 0 3,-23 0 2,23 0-2,0 0-2,0 0 5,-23 0-3,0 0-3,0 0 6,0 0 5,-1 0-11,24 0 4,-46 23 0,23-23-3,0 23 2,0 0 0,0 0 12,0 0-16,-23 0 8,23 0-3,-23 0 4,0 0-4,23 0 8,-23 23-4,23-46 3,0 68 82,46-22-89,-23 23 2,-1-46-4,1 0 1,0 23 0,23 23 1,-46-69-4,0 0 3,23 23 0,0 0-2,-23-23 11,0 0-9,23 0 11,-24 0-14,24 0 9,-23 0-4,0 0-5,0 0 3,0 0 0,0 23 2,0-23-1,-23 23 143,-23 0-112,0-23-35,0 23 22,-23-23-22,-23 0 5,24 0-2,-1 0-1,-23 0 4,23 0-5,0 0 0,0 0 4,-23 0-4,46 0 4,-22 0-4,-1 0 5,23 0-5,-23 0 1,23 0 4,0 0-4,-46 0 2,23 0-1,23 0-1,0 0 0,0 0 0,0 0 3,0 0-4,1 0 4,-1 0-4,0 0 2,-23 0 1,0-69 2,0 46 20,23 0-25,0 23 1,0 0 3,23-23-4,-23 23 11,0 0 3,-23-23-14,23 0 2,-22 0 3,-1 0-3,0 0 1,23 23-3,-46-23-2,23-23 4,23 23-1,-23-23 1,23 46 2,0-23-4,-46 0 2,24 0 1,-24 1-1,23-1 14,0 23-18,0-46 7,23 46-6,-23-23 5,23 23-5,0 0 5,0 0-6,-22 0 22,-1 0-19,23 0 2,0 0-3,0 0 5,-46 0-3,46 0 0,-23 0 0,23 0 0,-23 0 1,23 0 6,0 0-7,0 0-1,1 0 2,-24 0-1,23 0-3,0 0 8,0 0-8,-23 0 4,0 0-4,0 0 14,23 0-11,0 0-2,-23 0 5,0 0-7,-22 0 8,-1 0-7,23 0 2,-23 0 2,23-46 1,-23 23-3,-22 23 3,-47-46-5,69 23 5,0 23-4,-91-23 6,45-23-8,23 46 6,0-46-3,69 46 0,-45-23 1,22 0 1,0 23-2,-23-23 4,0 23-7,23-23 9,0 23-6,46-23-3,-46 23 14,-22-45-12,22 22 13,0 23-5,23 0 3,-23 0-1,23 0-8,0 0-1,0 0 0,0-23 3,0 23 13,-23 0-12,23 0-5,-45 0 2,45-46-2,-23 23 2,23 23 3,-23 0-4,23 0 11,-23 0-4,23 0-5,-46-69-4,46 69 3,-45 0 3,-1-46-5,46 23 4,0 23 11,23-23 111,0-23-119,46 46-6,-23 0 4,45 0-6,-22 0 5,23 0-3,-23 0 4,0 0-6,0 0 2,0 0 1,23 0 2,-46 0-4,45 0 6,70 0-4,23 23 0,-138 0-4,91-23 4,24 46 0,-92-46 2,-23 0-4,0 0 5,46 0-5,-46 0 2,22 0 1,1 0 8,0 0-12,-23 0 4,0 0 2,0 0-3,0 0-1,23 0 1,0 0 0,-23 0-3,23 0 7,22 0-2,-45 23-4,46 0 2,-46-23 5,23 23-3,23-23-5,0 0 5,-23 23-3,-23 0 1,22-23 3,-22 0-7,0 0 7,0 0-6,23 0 3,0 46 4,0-46-7,0 0 3,0 23 2,-23-23-5,23 23 10,-1-23-10,1 23 5,23 0-7,-46-23 8,23 22-5,-23-22 0,46 0 3,-46 23 1,0 0-4,46 0 8,-1 0-2,-45 23-11,0-46 5,23 0 1,0 0-1,-23 0 3,23 23-1,23 0 3,0 0-5,-24 0 2,1 0 6,23 0-7,23 23 1,-46-23-6,23 0 13,-46-23-12,22 0 7,-45 23-5,23-23 5,46 0-4,-46 23 3,23-23-2,0 0 1,46 23 1,23 22 1,-93-22-4,47-23 4,0 0-5,69 46 2,-92-23 3,-23 0 4,23-23-10,-1 0 4,-22 0-3,23 0 4,-23 0-3,23 0 4,-23 0-3,23 0 1,-23 0 9,0 0-8,0 0-4,0 0 11,0 0-7,0 0 2,22 0 10,1 0-9,0 0-8,-23 0 8,69 0-5,-23 23-3,-46-23 4,0 46 7,0-46-14,0 0 34,-23 23 149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7.75281" units="1/cm"/>
          <inkml:channelProperty channel="Y" name="resolution" value="37.76978" units="1/cm"/>
          <inkml:channelProperty channel="T" name="resolution" value="1" units="1/dev"/>
        </inkml:channelProperties>
      </inkml:inkSource>
      <inkml:timestamp xml:id="ts0" timeString="2017-11-03T15:45:55.1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22784 11384 0,'23'0'184,"138"0"-174,-70 0-4,-45 0 3,23 46-2,23-23 2,-23-23-3,-46 0 1,0 0 12,23 0-12,-24 0 0,24 0 2,0 0-3,-23 0 3,23 0 1,0 0-1,-23 0-4,23 0 13,-23 0-11,23 0 10,-23 0-9,0 0-2,-1 0 2,24 0 2,-23 0-5,0 0 3,0 0 2,23 0-1,-23 0-2,23 0 3,0 0-4,0 0 3,0 0-4,-1 0 6,1 0-5,0 23 4,23 23 7,-46-46-11,23 0 0,-23 0 6,23 0-5,-23 0 0,46 0 2,-1 0-2,-45 46 2,23-46-4,23 23 8,0 0-7,-23-23 2,0 23-2,23 0 3,-24 0 2,1-23-5,23 23 3,-23-23-2,0 0 1,23 0-1,-46 23 0,46 23 4,-47-46-6,24 0 4,0 22 0,0-22 0,23 23 0,-23 0-4,0-23 4,0 23-2,0 0 2,-1-23-3,-22 0 4,0 0-3,46 46 2,-46-23-3,0-23 4,0 0-2,0 0-1,0 0 0,0 0 2,0 0 12,0 0-17,0 0 3,0 0 0,0 0 2,-1 0-2,47 0 4,-46 0-5,23 0 11,-23 0-8,0 0-4,0 23 2,0-23 4,23 23-5,0 0 2,-23 0 0,45 0 5,-22 0-4,46-23-4,-23 46 6,-23-46-4,0 46-4,-23-23 6,46-23-1,-47 46 5,1-24-11,0 1 5,0-23 3,46 0 0,-23 46-5,0-23 3,23-23 0,-46 23 1,46 0-2,-47-23 12,24 0-6,-23 0 6,23 0 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76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16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01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05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09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244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9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189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09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16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0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1146-AD06-42B2-AA39-DA4ECFD2ABC5}" type="datetimeFigureOut">
              <a:rPr lang="en-US" smtClean="0"/>
              <a:pPr/>
              <a:t>12-Nov-17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41ABAC2-D299-412C-97D4-F34A7ED248D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59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customXml" Target="../ink/ink6.xml"/><Relationship Id="rId18" Type="http://schemas.openxmlformats.org/officeDocument/2006/relationships/image" Target="../media/image22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9.emf"/><Relationship Id="rId17" Type="http://schemas.openxmlformats.org/officeDocument/2006/relationships/customXml" Target="../ink/ink8.xml"/><Relationship Id="rId2" Type="http://schemas.openxmlformats.org/officeDocument/2006/relationships/image" Target="../media/image15.png"/><Relationship Id="rId16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customXml" Target="../ink/ink4.xml"/><Relationship Id="rId14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.xml"/><Relationship Id="rId18" Type="http://schemas.openxmlformats.org/officeDocument/2006/relationships/image" Target="../media/image82.emf"/><Relationship Id="rId26" Type="http://schemas.openxmlformats.org/officeDocument/2006/relationships/image" Target="../media/image86.emf"/><Relationship Id="rId3" Type="http://schemas.openxmlformats.org/officeDocument/2006/relationships/image" Target="../media/image67.jpeg"/><Relationship Id="rId21" Type="http://schemas.openxmlformats.org/officeDocument/2006/relationships/customXml" Target="../ink/ink16.xml"/><Relationship Id="rId34" Type="http://schemas.openxmlformats.org/officeDocument/2006/relationships/image" Target="../media/image90.emf"/><Relationship Id="rId7" Type="http://schemas.openxmlformats.org/officeDocument/2006/relationships/customXml" Target="../ink/ink9.xml"/><Relationship Id="rId12" Type="http://schemas.openxmlformats.org/officeDocument/2006/relationships/image" Target="../media/image79.emf"/><Relationship Id="rId17" Type="http://schemas.openxmlformats.org/officeDocument/2006/relationships/customXml" Target="../ink/ink14.xml"/><Relationship Id="rId25" Type="http://schemas.openxmlformats.org/officeDocument/2006/relationships/customXml" Target="../ink/ink18.xml"/><Relationship Id="rId33" Type="http://schemas.openxmlformats.org/officeDocument/2006/relationships/customXml" Target="../ink/ink22.xml"/><Relationship Id="rId2" Type="http://schemas.openxmlformats.org/officeDocument/2006/relationships/image" Target="../media/image66.jpeg"/><Relationship Id="rId16" Type="http://schemas.openxmlformats.org/officeDocument/2006/relationships/image" Target="../media/image81.emf"/><Relationship Id="rId20" Type="http://schemas.openxmlformats.org/officeDocument/2006/relationships/image" Target="../media/image83.emf"/><Relationship Id="rId29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ustomXml" Target="../ink/ink11.xml"/><Relationship Id="rId24" Type="http://schemas.openxmlformats.org/officeDocument/2006/relationships/image" Target="../media/image85.emf"/><Relationship Id="rId32" Type="http://schemas.openxmlformats.org/officeDocument/2006/relationships/image" Target="../media/image89.emf"/><Relationship Id="rId5" Type="http://schemas.openxmlformats.org/officeDocument/2006/relationships/image" Target="../media/image69.jpeg"/><Relationship Id="rId15" Type="http://schemas.openxmlformats.org/officeDocument/2006/relationships/customXml" Target="../ink/ink13.xml"/><Relationship Id="rId23" Type="http://schemas.openxmlformats.org/officeDocument/2006/relationships/customXml" Target="../ink/ink17.xml"/><Relationship Id="rId28" Type="http://schemas.openxmlformats.org/officeDocument/2006/relationships/image" Target="../media/image87.emf"/><Relationship Id="rId36" Type="http://schemas.openxmlformats.org/officeDocument/2006/relationships/image" Target="../media/image91.emf"/><Relationship Id="rId10" Type="http://schemas.openxmlformats.org/officeDocument/2006/relationships/image" Target="../media/image78.emf"/><Relationship Id="rId19" Type="http://schemas.openxmlformats.org/officeDocument/2006/relationships/customXml" Target="../ink/ink15.xml"/><Relationship Id="rId31" Type="http://schemas.openxmlformats.org/officeDocument/2006/relationships/customXml" Target="../ink/ink21.xml"/><Relationship Id="rId4" Type="http://schemas.openxmlformats.org/officeDocument/2006/relationships/image" Target="../media/image68.jpeg"/><Relationship Id="rId9" Type="http://schemas.openxmlformats.org/officeDocument/2006/relationships/customXml" Target="../ink/ink10.xml"/><Relationship Id="rId14" Type="http://schemas.openxmlformats.org/officeDocument/2006/relationships/image" Target="../media/image80.emf"/><Relationship Id="rId22" Type="http://schemas.openxmlformats.org/officeDocument/2006/relationships/image" Target="../media/image84.emf"/><Relationship Id="rId27" Type="http://schemas.openxmlformats.org/officeDocument/2006/relationships/customXml" Target="../ink/ink19.xml"/><Relationship Id="rId30" Type="http://schemas.openxmlformats.org/officeDocument/2006/relationships/image" Target="../media/image88.emf"/><Relationship Id="rId35" Type="http://schemas.openxmlformats.org/officeDocument/2006/relationships/customXml" Target="../ink/ink23.xml"/><Relationship Id="rId8" Type="http://schemas.openxmlformats.org/officeDocument/2006/relationships/image" Target="../media/image77.emf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.xml"/><Relationship Id="rId18" Type="http://schemas.openxmlformats.org/officeDocument/2006/relationships/image" Target="../media/image30.emf"/><Relationship Id="rId26" Type="http://schemas.openxmlformats.org/officeDocument/2006/relationships/image" Target="../media/image34.emf"/><Relationship Id="rId39" Type="http://schemas.openxmlformats.org/officeDocument/2006/relationships/customXml" Target="../ink/ink38.xml"/><Relationship Id="rId21" Type="http://schemas.openxmlformats.org/officeDocument/2006/relationships/customXml" Target="../ink/ink29.xml"/><Relationship Id="rId34" Type="http://schemas.openxmlformats.org/officeDocument/2006/relationships/image" Target="../media/image38.emf"/><Relationship Id="rId42" Type="http://schemas.openxmlformats.org/officeDocument/2006/relationships/image" Target="../media/image42.emf"/><Relationship Id="rId47" Type="http://schemas.openxmlformats.org/officeDocument/2006/relationships/customXml" Target="../ink/ink42.xml"/><Relationship Id="rId50" Type="http://schemas.openxmlformats.org/officeDocument/2006/relationships/image" Target="../media/image46.emf"/><Relationship Id="rId55" Type="http://schemas.openxmlformats.org/officeDocument/2006/relationships/customXml" Target="../ink/ink46.xml"/><Relationship Id="rId63" Type="http://schemas.openxmlformats.org/officeDocument/2006/relationships/customXml" Target="../ink/ink50.xml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6" Type="http://schemas.openxmlformats.org/officeDocument/2006/relationships/image" Target="../media/image29.emf"/><Relationship Id="rId29" Type="http://schemas.openxmlformats.org/officeDocument/2006/relationships/customXml" Target="../ink/ink33.xml"/><Relationship Id="rId11" Type="http://schemas.openxmlformats.org/officeDocument/2006/relationships/customXml" Target="../ink/ink24.xml"/><Relationship Id="rId24" Type="http://schemas.openxmlformats.org/officeDocument/2006/relationships/image" Target="../media/image33.emf"/><Relationship Id="rId32" Type="http://schemas.openxmlformats.org/officeDocument/2006/relationships/image" Target="../media/image37.emf"/><Relationship Id="rId37" Type="http://schemas.openxmlformats.org/officeDocument/2006/relationships/customXml" Target="../ink/ink37.xml"/><Relationship Id="rId40" Type="http://schemas.openxmlformats.org/officeDocument/2006/relationships/image" Target="../media/image41.emf"/><Relationship Id="rId45" Type="http://schemas.openxmlformats.org/officeDocument/2006/relationships/customXml" Target="../ink/ink41.xml"/><Relationship Id="rId53" Type="http://schemas.openxmlformats.org/officeDocument/2006/relationships/customXml" Target="../ink/ink45.xml"/><Relationship Id="rId58" Type="http://schemas.openxmlformats.org/officeDocument/2006/relationships/image" Target="../media/image50.emf"/><Relationship Id="rId5" Type="http://schemas.openxmlformats.org/officeDocument/2006/relationships/image" Target="../media/image73.jpeg"/><Relationship Id="rId61" Type="http://schemas.openxmlformats.org/officeDocument/2006/relationships/customXml" Target="../ink/ink49.xml"/><Relationship Id="rId19" Type="http://schemas.openxmlformats.org/officeDocument/2006/relationships/customXml" Target="../ink/ink28.xml"/><Relationship Id="rId14" Type="http://schemas.openxmlformats.org/officeDocument/2006/relationships/image" Target="../media/image28.emf"/><Relationship Id="rId22" Type="http://schemas.openxmlformats.org/officeDocument/2006/relationships/image" Target="../media/image32.emf"/><Relationship Id="rId27" Type="http://schemas.openxmlformats.org/officeDocument/2006/relationships/customXml" Target="../ink/ink32.xml"/><Relationship Id="rId30" Type="http://schemas.openxmlformats.org/officeDocument/2006/relationships/image" Target="../media/image36.emf"/><Relationship Id="rId35" Type="http://schemas.openxmlformats.org/officeDocument/2006/relationships/customXml" Target="../ink/ink36.xml"/><Relationship Id="rId43" Type="http://schemas.openxmlformats.org/officeDocument/2006/relationships/customXml" Target="../ink/ink40.xml"/><Relationship Id="rId48" Type="http://schemas.openxmlformats.org/officeDocument/2006/relationships/image" Target="../media/image45.emf"/><Relationship Id="rId56" Type="http://schemas.openxmlformats.org/officeDocument/2006/relationships/image" Target="../media/image49.emf"/><Relationship Id="rId64" Type="http://schemas.openxmlformats.org/officeDocument/2006/relationships/image" Target="../media/image53.emf"/><Relationship Id="rId8" Type="http://schemas.openxmlformats.org/officeDocument/2006/relationships/image" Target="../media/image76.jpeg"/><Relationship Id="rId51" Type="http://schemas.openxmlformats.org/officeDocument/2006/relationships/customXml" Target="../ink/ink44.xml"/><Relationship Id="rId3" Type="http://schemas.openxmlformats.org/officeDocument/2006/relationships/image" Target="../media/image71.jpeg"/><Relationship Id="rId12" Type="http://schemas.openxmlformats.org/officeDocument/2006/relationships/image" Target="../media/image27.emf"/><Relationship Id="rId17" Type="http://schemas.openxmlformats.org/officeDocument/2006/relationships/customXml" Target="../ink/ink27.xml"/><Relationship Id="rId25" Type="http://schemas.openxmlformats.org/officeDocument/2006/relationships/customXml" Target="../ink/ink31.xml"/><Relationship Id="rId33" Type="http://schemas.openxmlformats.org/officeDocument/2006/relationships/customXml" Target="../ink/ink35.xml"/><Relationship Id="rId38" Type="http://schemas.openxmlformats.org/officeDocument/2006/relationships/image" Target="../media/image40.emf"/><Relationship Id="rId46" Type="http://schemas.openxmlformats.org/officeDocument/2006/relationships/image" Target="../media/image44.emf"/><Relationship Id="rId59" Type="http://schemas.openxmlformats.org/officeDocument/2006/relationships/customXml" Target="../ink/ink48.xml"/><Relationship Id="rId20" Type="http://schemas.openxmlformats.org/officeDocument/2006/relationships/image" Target="../media/image31.emf"/><Relationship Id="rId41" Type="http://schemas.openxmlformats.org/officeDocument/2006/relationships/customXml" Target="../ink/ink39.xml"/><Relationship Id="rId54" Type="http://schemas.openxmlformats.org/officeDocument/2006/relationships/image" Target="../media/image48.emf"/><Relationship Id="rId6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5" Type="http://schemas.openxmlformats.org/officeDocument/2006/relationships/customXml" Target="../ink/ink26.xml"/><Relationship Id="rId23" Type="http://schemas.openxmlformats.org/officeDocument/2006/relationships/customXml" Target="../ink/ink30.xml"/><Relationship Id="rId28" Type="http://schemas.openxmlformats.org/officeDocument/2006/relationships/image" Target="../media/image35.emf"/><Relationship Id="rId36" Type="http://schemas.openxmlformats.org/officeDocument/2006/relationships/image" Target="../media/image39.emf"/><Relationship Id="rId49" Type="http://schemas.openxmlformats.org/officeDocument/2006/relationships/customXml" Target="../ink/ink43.xml"/><Relationship Id="rId57" Type="http://schemas.openxmlformats.org/officeDocument/2006/relationships/customXml" Target="../ink/ink47.xml"/><Relationship Id="rId10" Type="http://schemas.openxmlformats.org/officeDocument/2006/relationships/image" Target="../media/image5.png"/><Relationship Id="rId31" Type="http://schemas.openxmlformats.org/officeDocument/2006/relationships/customXml" Target="../ink/ink34.xml"/><Relationship Id="rId44" Type="http://schemas.openxmlformats.org/officeDocument/2006/relationships/image" Target="../media/image43.emf"/><Relationship Id="rId52" Type="http://schemas.openxmlformats.org/officeDocument/2006/relationships/image" Target="../media/image47.emf"/><Relationship Id="rId60" Type="http://schemas.openxmlformats.org/officeDocument/2006/relationships/image" Target="../media/image51.emf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E74B17-64B8-4147-89C8-BF5FA5A1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411" y="0"/>
            <a:ext cx="5111254" cy="5786846"/>
          </a:xfrm>
        </p:spPr>
        <p:txBody>
          <a:bodyPr>
            <a:normAutofit/>
          </a:bodyPr>
          <a:lstStyle/>
          <a:p>
            <a:r>
              <a:rPr lang="el-GR" sz="3600" b="1" cap="none" dirty="0">
                <a:latin typeface="Arial Rounded MT Bold" panose="020F0704030504030204" pitchFamily="34" charset="0"/>
              </a:rPr>
              <a:t/>
            </a:r>
            <a:br>
              <a:rPr lang="el-GR" sz="3600" b="1" cap="none" dirty="0">
                <a:latin typeface="Arial Rounded MT Bold" panose="020F0704030504030204" pitchFamily="34" charset="0"/>
              </a:rPr>
            </a:br>
            <a:r>
              <a:rPr lang="el-GR" sz="3600" b="1" cap="none" dirty="0">
                <a:latin typeface="Arial Rounded MT Bold" panose="020F0704030504030204" pitchFamily="34" charset="0"/>
              </a:rPr>
              <a:t>Με τα βιβλία ταξιδεύω...</a:t>
            </a:r>
            <a:br>
              <a:rPr lang="el-GR" sz="3600" b="1" cap="none" dirty="0">
                <a:latin typeface="Arial Rounded MT Bold" panose="020F0704030504030204" pitchFamily="34" charset="0"/>
              </a:rPr>
            </a:br>
            <a:r>
              <a:rPr lang="el-GR" sz="3600" b="1" cap="none" dirty="0">
                <a:latin typeface="Arial Rounded MT Bold" panose="020F0704030504030204" pitchFamily="34" charset="0"/>
              </a:rPr>
              <a:t>σε ένα κόσμο ονειρικό.</a:t>
            </a:r>
            <a:br>
              <a:rPr lang="el-GR" sz="3600" b="1" cap="none" dirty="0">
                <a:latin typeface="Arial Rounded MT Bold" panose="020F0704030504030204" pitchFamily="34" charset="0"/>
              </a:rPr>
            </a:br>
            <a:r>
              <a:rPr lang="el-GR" sz="3600" b="1" cap="none" dirty="0">
                <a:latin typeface="Arial Rounded MT Bold" panose="020F0704030504030204" pitchFamily="34" charset="0"/>
              </a:rPr>
              <a:t/>
            </a:r>
            <a:br>
              <a:rPr lang="el-GR" sz="3600" b="1" cap="none" dirty="0">
                <a:latin typeface="Arial Rounded MT Bold" panose="020F0704030504030204" pitchFamily="34" charset="0"/>
              </a:rPr>
            </a:br>
            <a:r>
              <a:rPr lang="el-GR" sz="3600" b="1" cap="none" dirty="0" smtClean="0">
                <a:latin typeface="Arial Rounded MT Bold" panose="020F0704030504030204" pitchFamily="34" charset="0"/>
              </a:rPr>
              <a:t/>
            </a:r>
            <a:br>
              <a:rPr lang="el-GR" sz="3600" b="1" cap="none" dirty="0" smtClean="0">
                <a:latin typeface="Arial Rounded MT Bold" panose="020F0704030504030204" pitchFamily="34" charset="0"/>
              </a:rPr>
            </a:br>
            <a:r>
              <a:rPr lang="el-GR" sz="3600" cap="none" dirty="0" smtClean="0">
                <a:latin typeface="Arial Rounded MT Bold" panose="020F0704030504030204" pitchFamily="34" charset="0"/>
              </a:rPr>
              <a:t>Κι </a:t>
            </a:r>
            <a:r>
              <a:rPr lang="el-GR" sz="3600" cap="none" dirty="0">
                <a:latin typeface="Arial Rounded MT Bold" panose="020F0704030504030204" pitchFamily="34" charset="0"/>
              </a:rPr>
              <a:t>όταν γνωρίζω τον δημιουργό του, η εξερεύνηση αυτού του κόσμου γίνεται πιο συναρπαστική! </a:t>
            </a:r>
            <a:br>
              <a:rPr lang="el-GR" sz="3600" cap="none" dirty="0">
                <a:latin typeface="Arial Rounded MT Bold" panose="020F0704030504030204" pitchFamily="34" charset="0"/>
              </a:rPr>
            </a:br>
            <a:r>
              <a:rPr lang="el-GR" sz="3600" cap="none" dirty="0">
                <a:latin typeface="Arial Rounded MT Bold" panose="020F0704030504030204" pitchFamily="34" charset="0"/>
              </a:rPr>
              <a:t>     </a:t>
            </a:r>
            <a:endParaRPr lang="en-US" sz="36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817FD3B6-CA47-4623-87DC-DCC6925D9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691200" cy="6013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B39A9E4-F895-4B55-A2A6-1F866D32F1E6}"/>
              </a:ext>
            </a:extLst>
          </p:cNvPr>
          <p:cNvSpPr txBox="1"/>
          <p:nvPr/>
        </p:nvSpPr>
        <p:spPr>
          <a:xfrm>
            <a:off x="1489167" y="6013986"/>
            <a:ext cx="11508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Αυτή είναι η τάξη μας. Είμαστε μαθητές και μαθήτριες του Δ2 . </a:t>
            </a:r>
          </a:p>
          <a:p>
            <a:r>
              <a:rPr lang="el-GR" sz="2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Το σχολείο μας είναι τα </a:t>
            </a:r>
            <a:r>
              <a:rPr lang="el-GR" sz="2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Πρότυπα Εκπαιδευτήρια Θεσσαλονίκης.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62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33309216-1EC9-4DBF-9B96-03C252A36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803" cy="631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FBEFB9B9-1411-44AE-B33E-AEF08CF73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405" y="1139665"/>
            <a:ext cx="10319656" cy="924902"/>
          </a:xfrm>
        </p:spPr>
        <p:txBody>
          <a:bodyPr>
            <a:normAutofit fontScale="90000"/>
          </a:bodyPr>
          <a:lstStyle/>
          <a:p>
            <a:r>
              <a:rPr lang="el-GR" sz="4800" cap="none" dirty="0">
                <a:latin typeface="Arial Rounded MT Bold" panose="020F0704030504030204" pitchFamily="34" charset="0"/>
              </a:rPr>
              <a:t/>
            </a:r>
            <a:br>
              <a:rPr lang="el-GR" sz="4800" cap="none" dirty="0">
                <a:latin typeface="Arial Rounded MT Bold" panose="020F0704030504030204" pitchFamily="34" charset="0"/>
              </a:rPr>
            </a:br>
            <a:endParaRPr lang="en-US" sz="4800" cap="none" dirty="0">
              <a:latin typeface="Arial Rounded MT Bold" panose="020F07040305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0BF44E23-E216-429D-8180-1C21966F0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3406" y="679269"/>
            <a:ext cx="10026675" cy="4362994"/>
          </a:xfrm>
        </p:spPr>
        <p:txBody>
          <a:bodyPr>
            <a:normAutofit fontScale="92500" lnSpcReduction="20000"/>
          </a:bodyPr>
          <a:lstStyle/>
          <a:p>
            <a:endParaRPr lang="el-GR" sz="2400" cap="none" dirty="0">
              <a:latin typeface="Arial Rounded MT Bold" panose="020F0704030504030204" pitchFamily="34" charset="0"/>
            </a:endParaRPr>
          </a:p>
          <a:p>
            <a:r>
              <a:rPr lang="el-GR" sz="3000" b="1" cap="none" dirty="0">
                <a:latin typeface="Arial Rounded MT Bold" panose="020F0704030504030204" pitchFamily="34" charset="0"/>
              </a:rPr>
              <a:t>Προσκαλέσαμε στην τάξη μας τη συγγραφέα Μαρία Γουλή για να μας μιλήσει για τα βιβλία της. </a:t>
            </a:r>
          </a:p>
          <a:p>
            <a:r>
              <a:rPr lang="el-GR" sz="3000" b="1" cap="none" dirty="0">
                <a:latin typeface="Arial Rounded MT Bold" panose="020F0704030504030204" pitchFamily="34" charset="0"/>
              </a:rPr>
              <a:t>Αφού συστηθήκαμε και γνωριστήκαμε καλύτερα αρχίσαμε να διαβάζουμε το βιβλίο. </a:t>
            </a:r>
          </a:p>
          <a:p>
            <a:r>
              <a:rPr lang="el-GR" sz="3000" b="1" cap="none" dirty="0">
                <a:latin typeface="Arial Rounded MT Bold" panose="020F0704030504030204" pitchFamily="34" charset="0"/>
              </a:rPr>
              <a:t>Παίξαμε με τις πριγκίπισσες και τους πρίγκιπες. </a:t>
            </a:r>
          </a:p>
          <a:p>
            <a:r>
              <a:rPr lang="el-GR" sz="3000" b="1" cap="none" dirty="0">
                <a:latin typeface="Arial Rounded MT Bold" panose="020F0704030504030204" pitchFamily="34" charset="0"/>
              </a:rPr>
              <a:t>Γελάσαμε, χορέψαμε, </a:t>
            </a:r>
          </a:p>
          <a:p>
            <a:r>
              <a:rPr lang="el-GR" sz="3000" b="1" cap="none" dirty="0">
                <a:latin typeface="Arial Rounded MT Bold" panose="020F0704030504030204" pitchFamily="34" charset="0"/>
              </a:rPr>
              <a:t>γίναμε εμείς οι ήρωες του παραμυθιού.</a:t>
            </a:r>
          </a:p>
          <a:p>
            <a:endParaRPr lang="el-GR" sz="3000" b="1" cap="none" dirty="0">
              <a:latin typeface="Arial Rounded MT Bold" panose="020F07040305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6021F85-1D00-4703-89E0-D3E64BAC04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0007">
            <a:off x="9510107" y="3145993"/>
            <a:ext cx="1329820" cy="2090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FDFD4DB-6A0A-4D68-81C9-312E0DDAB3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1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CD95CF-1E3C-46D3-BF0C-628982C9BE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400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AD186FA-9298-4924-A7C5-156FBDACCC9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939954" y="5291328"/>
            <a:ext cx="654382" cy="175017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1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21617B-E91F-4F94-B224-A37C292B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229791-9AEE-44BD-A2DA-C057B4C8C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A16D6C36-C351-42E7-9F3C-EAB67A8D7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8655"/>
            <a:ext cx="12192000" cy="61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F92C0FF-8B56-4DC6-B004-E44A0E02CF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50ECC38-E295-485F-B470-5667BC4321D6}"/>
              </a:ext>
            </a:extLst>
          </p:cNvPr>
          <p:cNvSpPr txBox="1"/>
          <p:nvPr/>
        </p:nvSpPr>
        <p:spPr>
          <a:xfrm>
            <a:off x="1156816" y="856106"/>
            <a:ext cx="1074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Φωτοτυπήσαμε κάποιους διαλόγους και τα παιδιά εξασκήθηκαν </a:t>
            </a:r>
          </a:p>
          <a:p>
            <a:r>
              <a:rPr lang="el-GR" sz="2800" b="1" dirty="0"/>
              <a:t>στο σπίτι, κάποια έμαθαν από έξω, σχεδόν, τα λόγια.</a:t>
            </a:r>
          </a:p>
          <a:p>
            <a:r>
              <a:rPr lang="el-GR" sz="2800" b="1" dirty="0"/>
              <a:t>Την επόμενη μέρα, λοιπόν, κάναμε μια πρόβα και ήμασταν </a:t>
            </a:r>
          </a:p>
          <a:p>
            <a:r>
              <a:rPr lang="el-GR" sz="2800" b="1" dirty="0"/>
              <a:t>έτοιμοι να το παίξουμε.  Τελικά από ό,τι φαίνεται όλοι </a:t>
            </a:r>
          </a:p>
          <a:p>
            <a:r>
              <a:rPr lang="el-GR" sz="2800" b="1" dirty="0"/>
              <a:t>κρύβουμε έναν ηθοποιό μέσα μας. </a:t>
            </a:r>
          </a:p>
          <a:p>
            <a:r>
              <a:rPr lang="el-GR" sz="2800" b="1" dirty="0"/>
              <a:t>Το καταευχαριστηθήκαμε!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0C28905-968D-4BAA-B3DF-93639259FD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870" y="3959759"/>
            <a:ext cx="5153130" cy="28982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C5CC86E-8F64-434C-A433-0A45D560BCA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9838">
            <a:off x="1176583" y="4075847"/>
            <a:ext cx="4849929" cy="272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6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909E039C-99F3-46C4-B0BE-18BEDE5E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6668FC4D-385D-4BBF-8ED8-BF986B1BD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9635" y="6426926"/>
            <a:ext cx="431074" cy="4310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6428087-7F69-4EEE-8330-D1DFEB7318EB}"/>
              </a:ext>
            </a:extLst>
          </p:cNvPr>
          <p:cNvSpPr/>
          <p:nvPr/>
        </p:nvSpPr>
        <p:spPr>
          <a:xfrm>
            <a:off x="341714" y="6073170"/>
            <a:ext cx="118589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Εργαστήκαμε ομαδικά. Η κάθε ομάδα ετοίμασε ερωτήσεις για τη συγγραφέα. Ανυπομονούσαμε να μας ξαναέρθει για να της πάρουμε συνέντευξη.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66A2516-8318-4A7F-B152-77ADB559BC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456" y="-1"/>
            <a:ext cx="2460268" cy="43732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8A5AEAE-EE67-4FA4-AB38-E1E18CF1FA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4834457" cy="27190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3F1F699-2A58-435F-9354-79CC933297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09" y="2719012"/>
            <a:ext cx="6104709" cy="34334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F4AA23C-C7AF-4D3A-8E7D-0BC228A45E4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291" y="2793658"/>
            <a:ext cx="6104709" cy="34334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5AA2C67C-562B-4289-B200-0176F1E7A1F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724" y="-16463"/>
            <a:ext cx="4897275" cy="273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5CC4A54-9253-49E3-B576-9D3FC01C02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9960"/>
            <a:ext cx="12192000" cy="62608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00F44D-C2F4-49A5-9116-C0D5E81395BC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710849">
            <a:off x="903937" y="1269053"/>
            <a:ext cx="4814595" cy="20300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100" b="1" i="1" dirty="0"/>
              <a:t>-'Εχετε σκεφτεί πώς θα είναι το επόμενο βιβλίο;</a:t>
            </a:r>
          </a:p>
          <a:p>
            <a:pPr marL="0" indent="0">
              <a:buNone/>
            </a:pPr>
            <a:r>
              <a:rPr lang="el-GR" sz="2100" b="1" i="1" dirty="0"/>
              <a:t>-Πώς αισθάνεστε όταν γράφετε ένα βιβλίο;</a:t>
            </a:r>
          </a:p>
          <a:p>
            <a:pPr marL="0" indent="0">
              <a:buNone/>
            </a:pPr>
            <a:r>
              <a:rPr lang="el-GR" sz="2100" b="1" i="1" dirty="0"/>
              <a:t>-Πόσα βιβλία θα γράψετε ακόμη;</a:t>
            </a:r>
            <a:r>
              <a:rPr lang="el-GR" sz="2100" b="1" dirty="0"/>
              <a:t/>
            </a:r>
            <a:br>
              <a:rPr lang="el-GR" sz="2100" b="1" dirty="0"/>
            </a:br>
            <a:r>
              <a:rPr lang="el-GR" sz="2100" b="1" dirty="0"/>
              <a:t>Βασίλης-Δημήτρης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2296F4-9539-450A-A2DF-948F7100FC8E}"/>
              </a:ext>
            </a:extLst>
          </p:cNvPr>
          <p:cNvSpPr txBox="1"/>
          <p:nvPr/>
        </p:nvSpPr>
        <p:spPr>
          <a:xfrm>
            <a:off x="5480180" y="806761"/>
            <a:ext cx="3990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-Πώς είναι να είστε και συγγραφέας και δικηγόρος;</a:t>
            </a:r>
          </a:p>
          <a:p>
            <a:r>
              <a:rPr lang="el-GR" b="1" dirty="0"/>
              <a:t>Θωμάς-Θάνος-Αστέριος</a:t>
            </a:r>
          </a:p>
          <a:p>
            <a:r>
              <a:rPr lang="el-GR" dirty="0"/>
              <a:t/>
            </a:r>
            <a:br>
              <a:rPr lang="el-GR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2C3A4E2-650B-4CFE-8931-70F9B3C70707}"/>
              </a:ext>
            </a:extLst>
          </p:cNvPr>
          <p:cNvSpPr txBox="1"/>
          <p:nvPr/>
        </p:nvSpPr>
        <p:spPr>
          <a:xfrm>
            <a:off x="8518849" y="1259633"/>
            <a:ext cx="26498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-Πώς νιώθετε όταν ολοκληρώνετε το βιβλίο σας;</a:t>
            </a:r>
          </a:p>
          <a:p>
            <a:r>
              <a:rPr lang="el-GR" b="1" i="1" dirty="0"/>
              <a:t>-Πώς θα ονομάσετε το καινούριο σας βιβλίο;</a:t>
            </a:r>
          </a:p>
          <a:p>
            <a:r>
              <a:rPr lang="el-GR" b="1" i="1" dirty="0"/>
              <a:t>-Πώς αισθάνεστε όταν μοιράζεστε τα βιβλία σας;</a:t>
            </a:r>
          </a:p>
          <a:p>
            <a:r>
              <a:rPr lang="el-GR" b="1" dirty="0"/>
              <a:t>Ουρανία-Μάιρα-Στράτος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A8D0E68-1C12-4973-8040-E2FDF3B2EA70}"/>
              </a:ext>
            </a:extLst>
          </p:cNvPr>
          <p:cNvSpPr txBox="1"/>
          <p:nvPr/>
        </p:nvSpPr>
        <p:spPr>
          <a:xfrm>
            <a:off x="1133243" y="806761"/>
            <a:ext cx="3517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Είναι δύσκολο να γράφεις βιβλία;</a:t>
            </a:r>
          </a:p>
          <a:p>
            <a:r>
              <a:rPr lang="el-GR" b="1" dirty="0"/>
              <a:t>Νικόλας-Νικολέτα</a:t>
            </a:r>
          </a:p>
          <a:p>
            <a:r>
              <a:rPr lang="el-GR" dirty="0"/>
              <a:t/>
            </a:r>
            <a:br>
              <a:rPr lang="el-GR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9269B71-82DF-432A-ABA6-E8C74C25EECF}"/>
              </a:ext>
            </a:extLst>
          </p:cNvPr>
          <p:cNvSpPr txBox="1"/>
          <p:nvPr/>
        </p:nvSpPr>
        <p:spPr>
          <a:xfrm>
            <a:off x="905069" y="3881076"/>
            <a:ext cx="406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-Πώς σας ήρθε η έμπνευση να αρχίσετε να γράφετε βιβλία;</a:t>
            </a:r>
          </a:p>
          <a:p>
            <a:r>
              <a:rPr lang="el-GR" b="1" dirty="0"/>
              <a:t>Κωνσταντίνα- Χριστίνα-Ζωή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DB0392-2B67-402D-B1F5-BE9085C6180D}"/>
              </a:ext>
            </a:extLst>
          </p:cNvPr>
          <p:cNvSpPr txBox="1"/>
          <p:nvPr/>
        </p:nvSpPr>
        <p:spPr>
          <a:xfrm>
            <a:off x="5309118" y="1711772"/>
            <a:ext cx="320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-Σας αρέσει η δουλειά σας;</a:t>
            </a:r>
          </a:p>
          <a:p>
            <a:r>
              <a:rPr lang="el-GR" b="1" dirty="0"/>
              <a:t>Δημήτρης-Λάμπρος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E748DED-6854-4398-9D06-D4582298972A}"/>
              </a:ext>
            </a:extLst>
          </p:cNvPr>
          <p:cNvSpPr txBox="1"/>
          <p:nvPr/>
        </p:nvSpPr>
        <p:spPr>
          <a:xfrm>
            <a:off x="5915608" y="2528596"/>
            <a:ext cx="2705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-Ποιο είναι το όνειρό σας;</a:t>
            </a:r>
          </a:p>
          <a:p>
            <a:r>
              <a:rPr lang="el-GR" b="1" i="1" dirty="0"/>
              <a:t>-Σας αρέσει η ζωή σας; </a:t>
            </a:r>
          </a:p>
          <a:p>
            <a:r>
              <a:rPr lang="el-GR" b="1" dirty="0"/>
              <a:t>Απόστολος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5729AF4-D7D0-4FE1-839D-877F4E7049BD}"/>
              </a:ext>
            </a:extLst>
          </p:cNvPr>
          <p:cNvSpPr txBox="1"/>
          <p:nvPr/>
        </p:nvSpPr>
        <p:spPr>
          <a:xfrm>
            <a:off x="4987211" y="3871550"/>
            <a:ext cx="3853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/>
              <a:t>-Γιατί σας αρέσουν τα βιβλία;</a:t>
            </a:r>
          </a:p>
          <a:p>
            <a:r>
              <a:rPr lang="el-GR" b="1" i="1" dirty="0"/>
              <a:t>-Γιατί ονομάσατε έτσι τα βιβλία σας;</a:t>
            </a:r>
          </a:p>
          <a:p>
            <a:r>
              <a:rPr lang="el-GR" b="1" dirty="0"/>
              <a:t>Θανάσης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="" xmlns:a16="http://schemas.microsoft.com/office/drawing/2014/main" id="{9F29B3FD-BB32-4BE5-A811-DE5D7953B521}"/>
                  </a:ext>
                </a:extLst>
              </p14:cNvPr>
              <p14:cNvContentPartPr/>
              <p14:nvPr/>
            </p14:nvContentPartPr>
            <p14:xfrm>
              <a:off x="8359200" y="1090800"/>
              <a:ext cx="2866680" cy="318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29B3FD-BB32-4BE5-A811-DE5D7953B5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43360" y="1027440"/>
                <a:ext cx="2898000" cy="33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="" xmlns:a16="http://schemas.microsoft.com/office/drawing/2014/main" id="{216C9073-039B-42BF-AEDB-1A7685524D68}"/>
                  </a:ext>
                </a:extLst>
              </p14:cNvPr>
              <p14:cNvContentPartPr/>
              <p14:nvPr/>
            </p14:nvContentPartPr>
            <p14:xfrm>
              <a:off x="4848480" y="3776040"/>
              <a:ext cx="3998520" cy="112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16C9073-039B-42BF-AEDB-1A7685524D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32640" y="3712680"/>
                <a:ext cx="4029840" cy="12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="" xmlns:a16="http://schemas.microsoft.com/office/drawing/2014/main" id="{7E326F18-0797-4822-A3B5-4B2C70DFDEAA}"/>
                  </a:ext>
                </a:extLst>
              </p14:cNvPr>
              <p14:cNvContentPartPr/>
              <p14:nvPr/>
            </p14:nvContentPartPr>
            <p14:xfrm>
              <a:off x="5724360" y="2387880"/>
              <a:ext cx="2783880" cy="1198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E326F18-0797-4822-A3B5-4B2C70DFDE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08520" y="2324520"/>
                <a:ext cx="2815200" cy="13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="" xmlns:a16="http://schemas.microsoft.com/office/drawing/2014/main" id="{3B202B17-9376-4D40-AD26-661819197EA3}"/>
                  </a:ext>
                </a:extLst>
              </p14:cNvPr>
              <p14:cNvContentPartPr/>
              <p14:nvPr/>
            </p14:nvContentPartPr>
            <p14:xfrm>
              <a:off x="1082160" y="826200"/>
              <a:ext cx="3543840" cy="694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B202B17-9376-4D40-AD26-661819197EA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66320" y="762840"/>
                <a:ext cx="357516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="" xmlns:a16="http://schemas.microsoft.com/office/drawing/2014/main" id="{11118360-191E-45D1-BF0D-8514900CE850}"/>
                  </a:ext>
                </a:extLst>
              </p14:cNvPr>
              <p14:cNvContentPartPr/>
              <p14:nvPr/>
            </p14:nvContentPartPr>
            <p14:xfrm>
              <a:off x="5162400" y="619920"/>
              <a:ext cx="3948840" cy="1148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1118360-191E-45D1-BF0D-8514900CE85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46560" y="556560"/>
                <a:ext cx="398016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="" xmlns:a16="http://schemas.microsoft.com/office/drawing/2014/main" id="{4568DEF6-2597-468B-89BB-EF874ABF03B7}"/>
                  </a:ext>
                </a:extLst>
              </p14:cNvPr>
              <p14:cNvContentPartPr/>
              <p14:nvPr/>
            </p14:nvContentPartPr>
            <p14:xfrm>
              <a:off x="825840" y="3751200"/>
              <a:ext cx="4147200" cy="1306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568DEF6-2597-468B-89BB-EF874ABF03B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10000" y="3687840"/>
                <a:ext cx="4178520" cy="14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="" xmlns:a16="http://schemas.microsoft.com/office/drawing/2014/main" id="{517AF610-0451-44A2-B6D1-0B5D224F036D}"/>
                  </a:ext>
                </a:extLst>
              </p14:cNvPr>
              <p14:cNvContentPartPr/>
              <p14:nvPr/>
            </p14:nvContentPartPr>
            <p14:xfrm>
              <a:off x="668880" y="727200"/>
              <a:ext cx="4832640" cy="29750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17AF610-0451-44A2-B6D1-0B5D224F036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3040" y="663840"/>
                <a:ext cx="4863960" cy="31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="" xmlns:a16="http://schemas.microsoft.com/office/drawing/2014/main" id="{4B0DDF9E-544D-497E-8C1B-7E2D9D23CB0D}"/>
                  </a:ext>
                </a:extLst>
              </p14:cNvPr>
              <p14:cNvContentPartPr/>
              <p14:nvPr/>
            </p14:nvContentPartPr>
            <p14:xfrm>
              <a:off x="5286600" y="1669320"/>
              <a:ext cx="2916000" cy="793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B0DDF9E-544D-497E-8C1B-7E2D9D23CB0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70760" y="1605960"/>
                <a:ext cx="2947320" cy="9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086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8CC640-AB7D-44CB-A9FF-29796B11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1C5D81-AC52-4CB3-8E1F-5E89475E4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0A7A88B5-F9F6-43DA-9A1B-4C00DEA48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9F40E29-F7D1-4417-814A-AA81420EAE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FA8FD9E-A7E3-4F95-92D0-621E7B28FF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17126">
            <a:off x="8260114" y="172570"/>
            <a:ext cx="1492639" cy="18739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F310352-EADC-4CE9-B35D-A872352BF073}"/>
              </a:ext>
            </a:extLst>
          </p:cNvPr>
          <p:cNvSpPr txBox="1"/>
          <p:nvPr/>
        </p:nvSpPr>
        <p:spPr>
          <a:xfrm>
            <a:off x="986892" y="1109548"/>
            <a:ext cx="1039855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Τη δεύτερη μέρα η Μαρία μας μίλησε για τα....</a:t>
            </a:r>
          </a:p>
          <a:p>
            <a:r>
              <a:rPr lang="el-GR" sz="2800" b="1" dirty="0"/>
              <a:t>Διαβάσαμε δύο από τα όνειρα.</a:t>
            </a:r>
          </a:p>
          <a:p>
            <a:r>
              <a:rPr lang="el-GR" sz="2800" b="1" dirty="0"/>
              <a:t>Μιλήσαμε για τα δικά μας όνειρα. </a:t>
            </a:r>
          </a:p>
          <a:p>
            <a:r>
              <a:rPr lang="el-GR" sz="2800" b="1" dirty="0"/>
              <a:t>Την επόμενη μέρα ζωγραφίσαμε και για τα δύο βιβλία ακούγοντας τα τραγούδια του </a:t>
            </a:r>
            <a:r>
              <a:rPr lang="en-US" sz="2800" b="1" dirty="0"/>
              <a:t>cd</a:t>
            </a:r>
            <a:r>
              <a:rPr lang="el-GR" sz="2800" b="1" dirty="0"/>
              <a:t>.</a:t>
            </a:r>
          </a:p>
          <a:p>
            <a:r>
              <a:rPr lang="el-GR" sz="2800" b="1" dirty="0"/>
              <a:t>Γράψαμε τα όνειρά μας σαν να είναι παραμύθια και τα αφηγηθήκαμε μέσα στην τάξη, ο καθένας το δικό του σε τέσσερις προτάσεις: «Ποιος; Πού; Τι γίνεται; Νιώθω...»</a:t>
            </a:r>
          </a:p>
          <a:p>
            <a:r>
              <a:rPr lang="el-GR" sz="2800" b="1" dirty="0"/>
              <a:t>Γράψαμε σε μικρά χαρτάκια </a:t>
            </a:r>
            <a:r>
              <a:rPr lang="en-US" sz="2800" b="1" dirty="0"/>
              <a:t>70 </a:t>
            </a:r>
            <a:r>
              <a:rPr lang="el-GR" sz="2800" b="1" dirty="0"/>
              <a:t>όνειρα για να μοιραστούμε μαζί σας.                         </a:t>
            </a:r>
          </a:p>
          <a:p>
            <a:endParaRPr lang="el-GR" sz="2800" b="1" dirty="0"/>
          </a:p>
          <a:p>
            <a:endParaRPr lang="el-GR" sz="2800" b="1" dirty="0"/>
          </a:p>
          <a:p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44E9BEA-13CA-4D9F-9A7D-AA49995D6D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4118" y="5160903"/>
            <a:ext cx="2190014" cy="164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95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D8DC3F-EB21-4C02-8D7F-46379A47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1AE298CC-A4A7-4C2A-9DBD-B9C1B22F1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122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15F5C46-7E1B-4287-9AF0-2FA7B9F2873D}"/>
              </a:ext>
            </a:extLst>
          </p:cNvPr>
          <p:cNvSpPr txBox="1"/>
          <p:nvPr/>
        </p:nvSpPr>
        <p:spPr>
          <a:xfrm>
            <a:off x="1782146" y="1"/>
            <a:ext cx="10170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>
                <a:highlight>
                  <a:srgbClr val="C0C0C0"/>
                </a:highlight>
              </a:rPr>
              <a:t>Δείτε φωτογραφίες από τις δραστηριότητες</a:t>
            </a:r>
          </a:p>
          <a:p>
            <a:r>
              <a:rPr lang="el-GR" sz="3600" dirty="0">
                <a:highlight>
                  <a:srgbClr val="C0C0C0"/>
                </a:highlight>
              </a:rPr>
              <a:t>                                            μέσα </a:t>
            </a:r>
            <a:r>
              <a:rPr lang="el-GR" sz="3600" dirty="0" smtClean="0">
                <a:highlight>
                  <a:srgbClr val="C0C0C0"/>
                </a:highlight>
              </a:rPr>
              <a:t>στην </a:t>
            </a:r>
            <a:r>
              <a:rPr lang="el-GR" sz="3600" dirty="0">
                <a:highlight>
                  <a:srgbClr val="C0C0C0"/>
                </a:highlight>
              </a:rPr>
              <a:t>τάξη</a:t>
            </a:r>
            <a:endParaRPr lang="en-US" sz="3600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5043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750106-33AB-4EA5-9835-B1D15B5D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1DEAF8-93B6-4462-8C88-6B7204359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ttps://lh3.googleusercontent.com/wt1DTMK8wHxnUIXTW-tJrwJFyaPPog-ks5ut_GNlsP1KAk2ZgeHwzNQy6Pm3STIH6MnE1HkefhNJBXjMJgcCv2bN-S5-hzhkUa-wZj-mb2vtKzsjWn1PqpkhvCWakqHxF_DU-JxKyRBXI8nekPrECWasiFFgcJs0nOngYhqPDspbI2Fv1cwEq2HoigszCHrGbeU1BE2JlClVLaIuLyiJM0k0Lbvs9MItG_oZ0CjerQsrIvGWDghTV9hLwCYVDz_Qm8WXe0FWcPdAIAUtNI-Zp-BQVXM1qDqpVWv1d_qk-AYnRl4iKGyH1f9ih9PjaNa4YACYqwp7pXuxXDypurRWpS99SHBbJDIvGgSBfhkNjl1YZt9YYR5fi0WHUEvrDRIMByQjKmnlKKTJX-xt3ylOdIaOJZr4nl2rhunpEM9BI03Fm5gfkyjtqMqXs4b7ynYrzdmV8S-IFnoE6giXqfdYuyx9eRJN48tQTy3iM9NNM_LYH7ufwtfVz0hmASh1u7d61GW28XepQGsYJ-oc7vvbtD5vhFNzfhJcOcQdlKvaTXEVuWUbvYtgvVx2kRimZlj1sTT_f91Qp8TK-5aa1zLro8C6F3WAUh2y1mDrrNvaUw=w1247-h870-no">
            <a:extLst>
              <a:ext uri="{FF2B5EF4-FFF2-40B4-BE49-F238E27FC236}">
                <a16:creationId xmlns="" xmlns:a16="http://schemas.microsoft.com/office/drawing/2014/main" id="{1E926B53-F486-4935-B50E-F7E47B397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1770"/>
            <a:ext cx="12167090" cy="621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32F3595-7FD3-4D6B-9B50-9306316F97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-71770"/>
            <a:ext cx="540336" cy="5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09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6B8299-26D3-48E0-941B-C0F59806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81" y="923358"/>
            <a:ext cx="11104057" cy="9415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A991F37-E37D-4C83-A9DC-B2E129A42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https://lh3.googleusercontent.com/P6ld-S5BQdUW_zSiEsDg6DnjjbQ0ZxV5uA3-Ak8y0Mvziy3geJlYaJ1P8L2P_xsRVzV_g_-o9eNBEOA7cQ9ASYU57Qs96ZEigshvZR5gAyb9_fGTPJd98O92PZncQxKs2O_Gv6KMhoCkcxtwbHqja2noJdM1Tv5S7t1IhDz1n-rfC50K4Uc__h_Owg-sR_peo-Q5W9-dqVEQ6ATjJHSuO-dA9XE2w2iuUuDnEbtWAh_FgbccWT8iC_6q2E-qKpQfcPGT551yONS1tS_JaoIvmW8b7OR6wsPcNYpCbhl97Ca-ZI2CjC2joVFePjScqc83Ff9D77_Axb_DCZ2v5p0hrArXr3T3AfEVer43W7gmOKmsbXlsbT7DJMlB9mBwOujUy1SxDHacUHuML8Djokm2VJi6obdDYieYg0aHdBNE31wPIX_3Tgk3G7v4DNGYkg1Ze3OoJJqKljxPRGtd_sOP5mwzieXJk0x5N-OQN6V4euY20nEkA84diUEodu-6tHMGh1RIOd2hHwojei0zZeWAO-27HhxYnyKbEpPgbgVKYo5gWekQykYWEobTF_CS96sM1K0UrHPcurKuj_WiUr2l77fFnCPsm3esXjBmP6mD3w=w1337-h870-no">
            <a:extLst>
              <a:ext uri="{FF2B5EF4-FFF2-40B4-BE49-F238E27FC236}">
                <a16:creationId xmlns="" xmlns:a16="http://schemas.microsoft.com/office/drawing/2014/main" id="{121051AE-2899-46FE-845B-77150801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5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624267A-4BAC-43CD-BE58-412DB96AF6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CCFC9A8-E958-48D3-8FD1-F0B8BEDFB598}"/>
              </a:ext>
            </a:extLst>
          </p:cNvPr>
          <p:cNvSpPr txBox="1"/>
          <p:nvPr/>
        </p:nvSpPr>
        <p:spPr>
          <a:xfrm>
            <a:off x="655281" y="666206"/>
            <a:ext cx="31460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Μια φορά κι έναν καιρό σε ένα βασίλειο πολύ μακρινό ο βασιλιάς και η βασίλισσα είχαν μια πολύ σοβαρή κουβέντα.....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46818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13207A-B6AB-4D04-8D95-12ECD3A0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41" y="804520"/>
            <a:ext cx="11253150" cy="9437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0FF4CB-57A9-451B-8577-F455975BF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s://lh3.googleusercontent.com/QsPCqqVEVJ3wn3_eJKw_JWHGCpHw8w_55IycKgmj_BI957AnBYiNMGp3lPX1A7Q9S3OUf1mjtH-pJTC6NIghwht1jnEtKdcdjnCBBvo064BE7PJbkxIm16O_HJuZRLwwfhXG4t1FBnDEnJVyQnsUbOZrkHHlPQHYmxChLCiIJKdBa30t5wHUdKY1OTPArGoltaqsQr3L24aCu7MIVA7eW0A6f4UDeAFfkS02YBtsc6EPexpAQnQSuro947wqOwIkGB8igdp3kp0nnNdqc2bL_Q7JVnv8nwMYu-iqkUZWw37X5_6NClpaUehRHcko6viK4-79bf8CyKvCte27G03F1nkF18ve1NMkiTvjeDomx85gU-iJsAHMEX_q2PAwQpCjaff12onyrjoPVKOdpjSpc7SmH5EBV3VWusf2-JFheH9oiBzgRT_VA9Jj7Yg3Jn_3j1G0m3OXSRH2H-msIv3WQNfGHj9hgc8jmfC4sYrH2N4g85wxWnuSBMvqiOnOHU_gkSoRzLq2k2GamJbvTyZXVyJigccEHWWj_AH966Q7-63DMu8D0KAIt-pga5OYx5sgIRZGe0IpwEDT5WaKJVEEvKPW40qZPNvYCXDSemVjRg=w1321-h870-no">
            <a:extLst>
              <a:ext uri="{FF2B5EF4-FFF2-40B4-BE49-F238E27FC236}">
                <a16:creationId xmlns="" xmlns:a16="http://schemas.microsoft.com/office/drawing/2014/main" id="{F5E49301-640B-466B-A408-E728F80F1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16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86064F7-1938-4C9D-A52A-F9096F723D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AF32546-4C16-4AFB-9BBC-80D0424F00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9" y="934366"/>
            <a:ext cx="5266749" cy="330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2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362209-78AD-480C-8F37-B7303EEF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AF920A5-0D96-4E56-B9A0-E9E0521A9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s://lh3.googleusercontent.com/88zgntXiTNGpYlxXbRQIVbG015wX3BCmqLue1IURubkHBySua7689JF8xZHTYC2QWSEhZPJCsD1DIfJEghd_4-aL1b2oJlBgOBjKPKoqwZfkj9-wVjfvdFKAAqaGqwlV0LJSdY4fWGrlwynVnbyNhcG0oVDbxrThgSj5mfepGTcGVtODhRfxC_O2kAsC6lc_r0FoS7X-HPFPsZd7gVgXKqtss-mhAAZYQ0u6IAvTg4b94wwLX7SxKARPRNZQmEHcfjDyl1lCCde3bS9UrA7j7WHzjzWhYsRqwI6ex_5ZftpVSmxQ7hr0L8Y8NzIvjvmEPoSzZLmVb-y_E2h7D8cmhTs1YqS-W7vWsPbP7ZFe-1Dvps34qLQE3fLxnDdf0cvTygGrKO7iTU1z5m36nAcRHBoYgi_7U2pV6BsX6WBi38IVx4jOWq_UEP3gJjZlRZYsIGyl_Vz2XFgRGH4r1vJFcjLDX13Wq8kM0leGMfIxGlSvSVHy5M01J7mE34mv9COjP3opNFqjTvWpLZoMqKyJIugRFyV7rIfBGH3Q2C9ms2K3ZRr1zXs-Y-Ws976bvNP8pgTfKoHLRczgrtOliVEw3-mz7y1jayvA6y-qh2q--g=w1234-h870-no">
            <a:extLst>
              <a:ext uri="{FF2B5EF4-FFF2-40B4-BE49-F238E27FC236}">
                <a16:creationId xmlns="" xmlns:a16="http://schemas.microsoft.com/office/drawing/2014/main" id="{E4261B71-2013-4065-BA24-E4C667C79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C0C169C-9AB5-4611-B749-D454D9D74B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286C8C-4F4E-4991-AA8F-D25803E3D20E}"/>
              </a:ext>
            </a:extLst>
          </p:cNvPr>
          <p:cNvSpPr txBox="1"/>
          <p:nvPr/>
        </p:nvSpPr>
        <p:spPr>
          <a:xfrm>
            <a:off x="3709850" y="692331"/>
            <a:ext cx="643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 πρίγκιπας κουράστηκε πια να ψάχνει 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332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5CA20F-553F-4A82-9DDA-A6AFAE80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s://lh3.googleusercontent.com/3x-ZkN_MaL7TqmVTgI1EjV5NfDawfy_-bURy8qDn7IjpI4dyb6LW04SHnnyC6CT6Vs0pDzV--4acWg0ty4n1zGici6EchWrN_0pUj714rw3ZXpneWm5SdMk1Ekgh-b5KneppUUOd_RvyfFCqyKDvVirW7tO_CjJ-KPh_Cmol42SvNy7Ej5eYKSrCFWYRjcqpES0qIsl2muSYmAtXWlTXl0di2TfoWqZ7117ZE1TLttnhUq-NtSrh9QU2IKYG5_x1Br763dzUlJsuwb5yPwyvLi-cBt9KvCtGH-ldfy7EtVdwa_fQY16MI6-VxpdYSkAKOv1l7rXY6oAyNiXqj5mq8EHuaoeb8AXlZLkB08YTgt80ybZUux_q-3ZEf5jk4BOrGJH0C3UycIWGSvCXUCAoLB-npLaWoL704k1FvZfDihk5IHBuWikvoG7IjB1NQE6HlQ_919mWDsx5qMNE22lLC1OJ9igrJwzNsDhMx4u1p4A5lRISzsAmpqA9ao3vmPDP8L8KWqgXvEEJZQ2X4LJxAEnrj88_V7GGBsRWqfzx4-Z7RZTJ8treAPHSBfOGorM3I8Cb4MaNaCcp9XKE5olikWZvkSHNqXkwdsEG_i50Hg=w1218-h870-no">
            <a:extLst>
              <a:ext uri="{FF2B5EF4-FFF2-40B4-BE49-F238E27FC236}">
                <a16:creationId xmlns="" xmlns:a16="http://schemas.microsoft.com/office/drawing/2014/main" id="{98E87A4A-346A-4F53-B96E-063FF7267E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2070"/>
            <a:ext cx="12192000" cy="612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10D6936-7E75-4FE3-9C33-8831C33C4A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60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5905D7-CC21-4CC4-9908-7C4D66C4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https://lh3.googleusercontent.com/auHw7QjdvbBcWJ42zKMbN7jezcSNsYu06_EIuMfOEDiOAzgxkzQEKFe7L9fOhrjIZXA3PgNO_iZMwqyZA7wDMU8NEg2gj9yl5GsCSgnfDcPI4JBUJy_hzW4Yq0m3eMSP1HKINWZsQ4tVkt-WiwhPNqZvJtEM7PCN01QiO5MT152zrSaluP_PuEG14itsHlgzHf5nFoL-1NyVnTeiqS8VQK0_rGKMY3oAE7k69_pwnxzuHHG-XKamq9pmbSQlewtvQPtFn09z388YFdApmNpvCw9C8ZMTjz9-aTUMwI9idA6zNOqs2sFL5XmgOzKrzpuFiAWqtDrzxegQG2VQoYJHRMrDF8WYX8H3rsswigI2D53k6K7biBB6l72z4u0msB7XZ70MrxKmxYR1uy8M4YkRYOc1TmYXoyQiG5HRh5PEBSLYzBT7W3HpyOuwt-dmY8eP8dCAEASQpbwnEOk_Bj2bl7HiL63pFAWgQUGQAEJXaZ0PoIPFZWCiz_0AeDGmmCHeXSAK4INYRo9-rr2gtGaMG4Rp0EGyPKS3ffuAEJJvfThY9MPN4ayscCObzIZgx_--LIOuVjaAn_FvOBLznTLSoOrXsZoco7E9Y5cP1PijHw=w1253-h870-no">
            <a:extLst>
              <a:ext uri="{FF2B5EF4-FFF2-40B4-BE49-F238E27FC236}">
                <a16:creationId xmlns="" xmlns:a16="http://schemas.microsoft.com/office/drawing/2014/main" id="{57ED18E0-FEAF-4F18-9701-1DB4C9EC32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7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B55D080-5927-43F3-A7E1-5C32300BBA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0336" cy="5403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7CBAD41-5F18-4251-B04C-8D9E12ED5F2D}"/>
              </a:ext>
            </a:extLst>
          </p:cNvPr>
          <p:cNvSpPr txBox="1"/>
          <p:nvPr/>
        </p:nvSpPr>
        <p:spPr>
          <a:xfrm>
            <a:off x="-100208" y="6283235"/>
            <a:ext cx="12388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/>
              <a:t>  Η </a:t>
            </a:r>
            <a:r>
              <a:rPr lang="el-GR" sz="2400" b="1" dirty="0"/>
              <a:t>καρδιά του πρίγκιπα χτύπησε δυνατά! Επιτέλους βρήκε τη δική του πριγκίπισσα!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28290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3D7493-9EEF-458A-A54A-A2C4D8BD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1F9AA9D-BD8C-41B3-BF1F-9529F0E6E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425055B8-8032-4E10-82BB-7D08657A9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0225465-6C36-4649-968E-29A26B6FF5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CEBC2E4-C45A-4FC2-85A5-1C34D24153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93" y="984737"/>
            <a:ext cx="2697944" cy="4481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C81F97A-2BB7-43D2-8BEA-853B2B060F4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8659" y="562798"/>
            <a:ext cx="2827943" cy="5026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F9D5170-9511-4555-9D39-D7E22755863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2405" y="3268651"/>
            <a:ext cx="4517490" cy="25407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192FE1C-5C0F-478B-83A3-FBC62456969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323" y="861188"/>
            <a:ext cx="4082555" cy="240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40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4E5CE9-69CE-4EC8-A5DA-4BF6D8B7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844293A-7EC2-466A-AB76-7CA14757EF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7"/>
            <a:ext cx="6408659" cy="360438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9AF04FA6-0B1F-48CF-87AE-3CC92F022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0813" y="-34701"/>
            <a:ext cx="6471187" cy="36395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91FF13C-C9BF-42BF-89FD-345D8144B8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82213"/>
            <a:ext cx="6002215" cy="3375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F55E333-28D5-4D94-948C-E208C0DB40F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215" y="3482213"/>
            <a:ext cx="6189784" cy="33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34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4D7F094-99DE-4BC9-851F-E07632C179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024" y="3377271"/>
            <a:ext cx="6187976" cy="34802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712894B-2D8D-4890-A95F-FE64FC675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5686" y="0"/>
            <a:ext cx="6432190" cy="34346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CFF8FE-BAC1-4F77-B729-EE86D458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0911" y="804519"/>
            <a:ext cx="408683" cy="104923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19E068AF-A5A5-419B-9ED0-71AEA3D53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" y="3535392"/>
            <a:ext cx="6187976" cy="33226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C505E2-66F1-4C58-BDB4-11C423A38C3F}"/>
              </a:ext>
            </a:extLst>
          </p:cNvPr>
          <p:cNvSpPr txBox="1"/>
          <p:nvPr/>
        </p:nvSpPr>
        <p:spPr>
          <a:xfrm>
            <a:off x="2538047" y="6154616"/>
            <a:ext cx="9653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highlight>
                  <a:srgbClr val="808080"/>
                </a:highlight>
              </a:rPr>
              <a:t>Ο πρίγκιπας και η πριγκίπισσα χορεύουν το βαλς της</a:t>
            </a:r>
            <a:r>
              <a:rPr lang="en-US" sz="2400" b="1" dirty="0">
                <a:highlight>
                  <a:srgbClr val="808080"/>
                </a:highlight>
              </a:rPr>
              <a:t> Amelie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DFF80B5-BEDE-4655-A55F-61F7795A7F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17784" flipV="1">
            <a:off x="79226" y="145631"/>
            <a:ext cx="5580841" cy="313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86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7EE679-EBD0-45AF-842A-6F2DB5CC3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90E0766-51C2-448C-B632-F8BC62985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38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68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45EFB95-A092-4146-A622-DBAEB0F837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662" y="3175156"/>
            <a:ext cx="6547338" cy="3682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88307D4-33ED-4A54-B432-73BC7E8684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97133"/>
            <a:ext cx="6330462" cy="356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2459D2-EE91-4CC9-991C-C1BBB280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15443A8C-94EF-43DB-8706-E416C0B3E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7" y="2438"/>
            <a:ext cx="6133523" cy="34496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3CBBF2F-6CA9-4E1F-B4B8-869C5DA43B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38"/>
            <a:ext cx="6054969" cy="34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562E740-3AB0-4540-8F31-361A5B4147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22431"/>
            <a:ext cx="5752075" cy="32351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43442D-C294-4879-80C3-10726720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CEA7E3BB-B3EE-441B-9DE6-40D5E61F8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7" y="3408362"/>
            <a:ext cx="6133523" cy="3449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3D7899-2729-4F34-B509-F8674C287E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6" y="10333"/>
            <a:ext cx="6133524" cy="3449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6A2398C-7A5A-4B58-A892-EE2E13D8A9C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047" y="-21958"/>
            <a:ext cx="6190938" cy="348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18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1EB3160-9D5A-479F-A4B5-719E306C8C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6" y="3407895"/>
            <a:ext cx="6133524" cy="3449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992E8DB-1FE6-4117-ADA8-2F90A664A3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50104"/>
            <a:ext cx="6058476" cy="34074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8F5AFD-BDEE-4616-907C-B01EF21F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81CF48B7-EA59-4F92-9692-E76208DA0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6" y="-41743"/>
            <a:ext cx="6133523" cy="34496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E5EAF58-9267-4501-9D1C-7B36ADE3E0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3" y="0"/>
            <a:ext cx="6133524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34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99EB0B5-08DF-4E80-8D44-3394D0A670E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1950" y="3094892"/>
            <a:ext cx="6690050" cy="3762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D074483-BA6E-4C3A-B29A-C134626CCA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567"/>
            <a:ext cx="6690050" cy="3762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9B77B6-47EA-4EFB-88DF-E461DC3A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651287" y="804519"/>
            <a:ext cx="388306" cy="104923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682C806-0BF9-4C42-83F1-149C1A0B1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7895"/>
            <a:ext cx="6133523" cy="3449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0D64B08-FBF6-4C5E-87E5-E7BBC5DCFF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375" y="0"/>
            <a:ext cx="6274989" cy="35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40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4A31333-B631-4FA2-8D1D-81B95663B9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5748" y="3147646"/>
            <a:ext cx="6596252" cy="37098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0F88649-DDD7-4549-852E-A0C2505DC4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03" y="7500"/>
            <a:ext cx="6637363" cy="353304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598C98C-19C1-4358-8D6B-0BFF1352A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760" y="7500"/>
            <a:ext cx="5583240" cy="31401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9F72121-B1D2-4425-9FE6-57AED8C7A5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" y="3147646"/>
            <a:ext cx="6596252" cy="37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92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9EC066-3EBE-4268-8AE5-8DEF09246A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6"/>
            <a:ext cx="12192000" cy="6857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4E9298-2135-48A7-AA39-BD0D9D005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0911" y="804519"/>
            <a:ext cx="408683" cy="10492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504A425-3041-44AF-93EA-C24DEB7A3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9489" y="2015732"/>
            <a:ext cx="50105" cy="345061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52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3FC19C-BF92-478D-AAF4-6CF4138D4B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5260" y="-65763"/>
            <a:ext cx="12192000" cy="6857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9A9CB1-04FC-4EBA-9E62-BF505BA1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630912" y="804519"/>
            <a:ext cx="270896" cy="10492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0868A7-8816-49B0-9912-688A125BD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4853" y="2015732"/>
            <a:ext cx="50105" cy="3450613"/>
          </a:xfrm>
        </p:spPr>
        <p:txBody>
          <a:bodyPr/>
          <a:lstStyle/>
          <a:p>
            <a:r>
              <a:rPr lang="el-GR" dirty="0" smtClean="0"/>
              <a:t>\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319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F534DC0-042C-4440-A893-E85F60D5D8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03"/>
            <a:ext cx="6564986" cy="369230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6C4A832-3042-49ED-AE84-21A6AE3C3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477" y="3408362"/>
            <a:ext cx="6133523" cy="3449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DB62F0A-DBD8-4981-98D7-1B8E3DDA87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8362"/>
            <a:ext cx="6133523" cy="3449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7952E24-ADCB-41FA-8878-97B813E867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986" y="0"/>
            <a:ext cx="5660559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24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6E3AFF-C37B-4F04-901D-957DF8118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CA00A02F-D21C-4007-8E56-B93DE1EC4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05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C1B7C-43AE-4DCD-9430-868F4297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2888" y="-2501769"/>
            <a:ext cx="4361248" cy="48606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7414" name="Picture 6" descr="https://lh3.googleusercontent.com/Clxi8w1BOaaHcayDYDwEX0irI2BL8Pjpdf2JJydkdtwKjStBFBzRR1t7edqCF1RjUtz-_sDNbvWjD3YbwIK6OkCPzosJjEa21aRCGTNCMZ1DayX03WCpUEuI6DeOyEUSw8a3iSDh6fZOz9rrzGeUb1nOn_plYKdg46D7208MJJmnErozbRvFaw__G5ZmYMGClZFoKIqNbOS8Swe5UjQ3FslMsOfguyb6PhJu6yzbl40dXtdgyPA-1uQ5tCu7ygKcY9FWxvA6a5lqa45huQ_c3sSYtfBtcN4r275EwDQTeDsfPwJb58Nz6mcy99fidnOWRgf1PZ3h4QEIkBYVcXA2yGJ72AR2ccIuUsEAPlcBo2Zy5nxkskxyy5eKV2gVstYzHh1ITObnRm_QioBS1XZkm31HCpqR618WHAxrFuRJ8x663Bu0MmStezktO95aOB9jeT2JtDEUeZWwrO95J3io_a1O2ot3NvjeS2UC6UeGAgLD9b1fxTK3oImN8E1fryFEKh2C0MlDyOjnvs8s93tlRMPGhmzFF12R4NkmhUK9jS1E9LWKT7vEVRuojdZpBQO-Hk_riL2TaLB0MRaXyuh2g6_JXZoBVsNhcrtnAFo0ZQ=w1561-h870-no">
            <a:extLst>
              <a:ext uri="{FF2B5EF4-FFF2-40B4-BE49-F238E27FC236}">
                <a16:creationId xmlns="" xmlns:a16="http://schemas.microsoft.com/office/drawing/2014/main" id="{C36BACE2-E88A-43B0-ADB5-B5D8CBE21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0489" y="0"/>
            <a:ext cx="6761511" cy="314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8" descr="https://lh3.googleusercontent.com/9I8RPuz8RG1CPAvZg-e2y6rzllsz_a2wT9zIAu1a_YojlCSks6Fjp6Utl-w1rJSVX08tjraoyZIQvsNxgIDGI2AxEKVNnTDQEWqDkSR6DUoR8fT7VYel4ZRMYrSQJ1XWloy9kc5f5DBNux5oMYHdvap1dEllD1G5zfaUfSS8u_FIL40dBvdShPtXhESJWIubkA5Zya90ssSITO2A8j_STMAk6oAGZBnh05wcPJFmWuAdpduBZsARBqZvkFtSKInKiKINRrfdI1Yo-DhKJ3YNuFxl3PCub0_ZNrr8Jg6wQ8ax6rIVi-NNEVshytx_K7ns8XNovA9TmHs20_GNhMhgeFVjfDVWEaCdk0nbrqaUoKlmOJ5iZ2j0pd6G3g_M2Jve08hSD5VQpwgAW_5BNgOnJNEzREjeUxVnUdMVaeX0qASxBP1uN2Zev6gUglyjHSLSI-U8E8sFuswwqkJYrO5StguAnInxfydUQl-DX77on66gBeL0AIMjertdoWFYF2hHchaOO2RB7qkCTh406-_c_KZQap6VMZU1yqedOfgNL8cisoXss9odqxFFUxkZl6gs95kX_URm4DMZJby_dYWHFNoYpBXEUgsQcSreN7_C1A=w1099-h870-no">
            <a:extLst>
              <a:ext uri="{FF2B5EF4-FFF2-40B4-BE49-F238E27FC236}">
                <a16:creationId xmlns="" xmlns:a16="http://schemas.microsoft.com/office/drawing/2014/main" id="{4A6966FC-6857-4549-9FDD-A3AD2336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430488" cy="343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lh3.googleusercontent.com/kPvQ2etWJpKKvDSfYylWrGPymwfKlwhKLWqqvy-CpE5zJ82ohjVppm5nMYI3kJ0mOHYBQ5DBXkL4gv5X-fnPVZzqbgB0RqUca_nzVz3DIcD86Q1ice2vQcw3OcftjqL3vSTNxViV-m9lpdSFYDLvUfsY_utbFuxTVDXU1v2hvHg9rQaY3qmmDBXqvY-6xE3dRhhlbTs9gCJTjWPwoDVxDIgoh6bBnUcFl6gjg_D0kNmPTN4AYQzRZUY5srHK_rhhzA3vFd_zoRj267ahFC0aWK8ZJbm8l4f1oRLe7uNXw68UgnSKK7sE6orOHm2mVI9qj-3ptB4oToTbcStiSr-5EtOGsxe682vOTh4Is7WowsBxbTSVBELGi1d675wTJmhOJGK-TckuMur824Ar2V5-d5FUNxZM5fAbphVkcOWgTfauD-yDYaXM6cofnk7eDpSevguOYvlLR0CPetIMVXeIS5xY1ZeYs8AeCRS6irCoDGkhWaXv7WVpzQS5DlEwlVj_mMpDJdCXMs2CnvNL8HjZ3Tc4X3UpsQHF2cT6f-vwUVrlt165c8VoRW6wUoK4efZhvo2XyUHx8esk1adBnSpjSK4HgbxaxWWLN4RLd0Weow=w1589-h870-no">
            <a:extLst>
              <a:ext uri="{FF2B5EF4-FFF2-40B4-BE49-F238E27FC236}">
                <a16:creationId xmlns="" xmlns:a16="http://schemas.microsoft.com/office/drawing/2014/main" id="{8F0021A8-A308-47EF-A6EF-538FE5A944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434787"/>
            <a:ext cx="5430489" cy="342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lh3.googleusercontent.com/dZWBDUqqumVYr62QyqshCUbyStoHRC_5LxCxZw3CBMisvNHlYnGZeCUDiciZ5fhm8QU5bMk2NetHPOS_TUWHaK-fhppbZwI_CnP7hlbByGCA9LE3k6updr4n0qNJEOTx1_ZRb8cNoiD35BYID2fGicM7OqO1FOimtqFXbep8NcB049jXkTYa49B93cnxBKmgmqP7jK_hjw0gk0n1EXCCilnvijcDK48h-f2MsGARYiSVptgVdVYcaYrQw7NiUrepIGxFX7TskC0xZhTgn7KHQ_XsfcUg-EosPNrkjM67UTLZvrUIMniSiJlZV53PVI6f1gEhI-DPGUchjvgbFfDiElzafz4kFDBS8RkqK3SxGoade7vxoz41RiWCaaj84DezVV1W74r9Q8W7yVxkDxU6bq6LxiQNtckVNw0S62FJ8h8p3CQRRq-ePzljxZ3GhnH9GZIZF9bfK31eZRXJoNwzhvFiDeHk4Mch35SEy6cqa1Ynq8oms0VACryNiJyn_hiQUVEDaSQa7K5mq0ElBVszzlUDjNIURKFXBDhQFZW4CMehVpMV_AXGqNBS39O9bR6zQukeA_LJWmOrw36svk0ThyL9cPORimdKp-gfh9ZIyA=w1680-h713-no">
            <a:extLst>
              <a:ext uri="{FF2B5EF4-FFF2-40B4-BE49-F238E27FC236}">
                <a16:creationId xmlns="" xmlns:a16="http://schemas.microsoft.com/office/drawing/2014/main" id="{F0E6D86B-7EB9-42DF-83A6-204EB378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0488" y="3146144"/>
            <a:ext cx="6761511" cy="371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5AEFF48-918D-4142-9528-E17638AD2186}"/>
              </a:ext>
            </a:extLst>
          </p:cNvPr>
          <p:cNvSpPr txBox="1"/>
          <p:nvPr/>
        </p:nvSpPr>
        <p:spPr>
          <a:xfrm>
            <a:off x="5430488" y="506328"/>
            <a:ext cx="6226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Αναστοχασμός: Γράψαμε τις σκέψεις μας, τι μας άρεσε , τι μας έκανε εντύπωση.</a:t>
            </a:r>
            <a:endParaRPr lang="en-US" sz="3200" b="1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FA7E277-BFCD-409C-8431-09C1DD8235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="" xmlns:a16="http://schemas.microsoft.com/office/drawing/2014/main" id="{6A10AAA7-8F3C-48CE-9376-9E7AB0A36483}"/>
                  </a:ext>
                </a:extLst>
              </p14:cNvPr>
              <p14:cNvContentPartPr/>
              <p14:nvPr/>
            </p14:nvContentPartPr>
            <p14:xfrm>
              <a:off x="2378880" y="4461840"/>
              <a:ext cx="2982240" cy="421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A10AAA7-8F3C-48CE-9376-9E7AB0A364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63040" y="4398480"/>
                <a:ext cx="3013560" cy="54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="" xmlns:a16="http://schemas.microsoft.com/office/drawing/2014/main" id="{BE389732-0007-487A-AAEA-9639F13B7CC7}"/>
                  </a:ext>
                </a:extLst>
              </p14:cNvPr>
              <p14:cNvContentPartPr/>
              <p14:nvPr/>
            </p14:nvContentPartPr>
            <p14:xfrm>
              <a:off x="173520" y="4784040"/>
              <a:ext cx="2040480" cy="248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E389732-0007-487A-AAEA-9639F13B7CC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7680" y="4720680"/>
                <a:ext cx="207180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="" xmlns:a16="http://schemas.microsoft.com/office/drawing/2014/main" id="{2728CAC6-C056-41D1-88AD-5F60DBE7D19C}"/>
                  </a:ext>
                </a:extLst>
              </p14:cNvPr>
              <p14:cNvContentPartPr/>
              <p14:nvPr/>
            </p14:nvContentPartPr>
            <p14:xfrm>
              <a:off x="280800" y="5420520"/>
              <a:ext cx="1140120" cy="66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728CAC6-C056-41D1-88AD-5F60DBE7D19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4960" y="5357160"/>
                <a:ext cx="117144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="" xmlns:a16="http://schemas.microsoft.com/office/drawing/2014/main" id="{C2E9EDAD-602F-4CD6-8618-C4311A444714}"/>
                  </a:ext>
                </a:extLst>
              </p14:cNvPr>
              <p14:cNvContentPartPr/>
              <p14:nvPr/>
            </p14:nvContentPartPr>
            <p14:xfrm>
              <a:off x="1296720" y="5544360"/>
              <a:ext cx="3899160" cy="207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2E9EDAD-602F-4CD6-8618-C4311A44471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80880" y="5481000"/>
                <a:ext cx="393048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="" xmlns:a16="http://schemas.microsoft.com/office/drawing/2014/main" id="{B7F6715D-9F16-4404-BEDF-80F0A40199D1}"/>
                  </a:ext>
                </a:extLst>
              </p14:cNvPr>
              <p14:cNvContentPartPr/>
              <p14:nvPr/>
            </p14:nvContentPartPr>
            <p14:xfrm>
              <a:off x="528480" y="2859120"/>
              <a:ext cx="3511080" cy="182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7F6715D-9F16-4404-BEDF-80F0A40199D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2640" y="2795760"/>
                <a:ext cx="35424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="" xmlns:a16="http://schemas.microsoft.com/office/drawing/2014/main" id="{84DBDD92-2950-4880-8178-2BC9B3EABC73}"/>
                  </a:ext>
                </a:extLst>
              </p14:cNvPr>
              <p14:cNvContentPartPr/>
              <p14:nvPr/>
            </p14:nvContentPartPr>
            <p14:xfrm>
              <a:off x="850680" y="1801440"/>
              <a:ext cx="2949120" cy="115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DBDD92-2950-4880-8178-2BC9B3EABC7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4840" y="1738080"/>
                <a:ext cx="298044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="" xmlns:a16="http://schemas.microsoft.com/office/drawing/2014/main" id="{A191ABED-1F47-4A82-8E6E-B1E9613FA4A9}"/>
                  </a:ext>
                </a:extLst>
              </p14:cNvPr>
              <p14:cNvContentPartPr/>
              <p14:nvPr/>
            </p14:nvContentPartPr>
            <p14:xfrm>
              <a:off x="5625000" y="6510960"/>
              <a:ext cx="793440" cy="50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191ABED-1F47-4A82-8E6E-B1E9613FA4A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609160" y="6447600"/>
                <a:ext cx="82476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="" xmlns:a16="http://schemas.microsoft.com/office/drawing/2014/main" id="{541F2F3A-3ABA-4FC1-A4CD-4593B7BD63DB}"/>
                  </a:ext>
                </a:extLst>
              </p14:cNvPr>
              <p14:cNvContentPartPr/>
              <p14:nvPr/>
            </p14:nvContentPartPr>
            <p14:xfrm>
              <a:off x="5625000" y="5858280"/>
              <a:ext cx="6583680" cy="397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41F2F3A-3ABA-4FC1-A4CD-4593B7BD63D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09160" y="5794920"/>
                <a:ext cx="6615000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="" xmlns:a16="http://schemas.microsoft.com/office/drawing/2014/main" id="{90476881-ED30-46EC-AF8E-134091600CF1}"/>
                  </a:ext>
                </a:extLst>
              </p14:cNvPr>
              <p14:cNvContentPartPr/>
              <p14:nvPr/>
            </p14:nvContentPartPr>
            <p14:xfrm>
              <a:off x="5600160" y="5164200"/>
              <a:ext cx="6501240" cy="537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476881-ED30-46EC-AF8E-134091600CF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584320" y="5100840"/>
                <a:ext cx="6532560" cy="66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="" xmlns:a16="http://schemas.microsoft.com/office/drawing/2014/main" id="{6EBAE141-29D1-4323-8A2B-2D7381B6D516}"/>
                  </a:ext>
                </a:extLst>
              </p14:cNvPr>
              <p14:cNvContentPartPr/>
              <p14:nvPr/>
            </p14:nvContentPartPr>
            <p14:xfrm>
              <a:off x="5575680" y="5255280"/>
              <a:ext cx="4072320" cy="446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EBAE141-29D1-4323-8A2B-2D7381B6D51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559840" y="5191920"/>
                <a:ext cx="410364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="" xmlns:a16="http://schemas.microsoft.com/office/drawing/2014/main" id="{86AD4A68-F6F7-477F-A1DE-E739775F1153}"/>
                  </a:ext>
                </a:extLst>
              </p14:cNvPr>
              <p14:cNvContentPartPr/>
              <p14:nvPr/>
            </p14:nvContentPartPr>
            <p14:xfrm>
              <a:off x="5360760" y="4908240"/>
              <a:ext cx="4328640" cy="735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6AD4A68-F6F7-477F-A1DE-E739775F115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344920" y="4844880"/>
                <a:ext cx="4359960" cy="86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="" xmlns:a16="http://schemas.microsoft.com/office/drawing/2014/main" id="{74375F76-4D90-41C2-8812-002A0B3711F4}"/>
                  </a:ext>
                </a:extLst>
              </p14:cNvPr>
              <p14:cNvContentPartPr/>
              <p14:nvPr/>
            </p14:nvContentPartPr>
            <p14:xfrm>
              <a:off x="9069480" y="4957560"/>
              <a:ext cx="3444840" cy="735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4375F76-4D90-41C2-8812-002A0B3711F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053640" y="4894200"/>
                <a:ext cx="3476160" cy="86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Ink 17">
                <a:extLst>
                  <a:ext uri="{FF2B5EF4-FFF2-40B4-BE49-F238E27FC236}">
                    <a16:creationId xmlns="" xmlns:a16="http://schemas.microsoft.com/office/drawing/2014/main" id="{9EEF0022-05B0-4E44-9B23-D3CB07174755}"/>
                  </a:ext>
                </a:extLst>
              </p14:cNvPr>
              <p14:cNvContentPartPr/>
              <p14:nvPr/>
            </p14:nvContentPartPr>
            <p14:xfrm>
              <a:off x="5319360" y="4743000"/>
              <a:ext cx="4700520" cy="578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EEF0022-05B0-4E44-9B23-D3CB0717475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03520" y="4679640"/>
                <a:ext cx="4731840" cy="70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9" name="Ink 18">
                <a:extLst>
                  <a:ext uri="{FF2B5EF4-FFF2-40B4-BE49-F238E27FC236}">
                    <a16:creationId xmlns="" xmlns:a16="http://schemas.microsoft.com/office/drawing/2014/main" id="{96683615-8298-49C5-B556-C060053D37AB}"/>
                  </a:ext>
                </a:extLst>
              </p14:cNvPr>
              <p14:cNvContentPartPr/>
              <p14:nvPr/>
            </p14:nvContentPartPr>
            <p14:xfrm>
              <a:off x="7178040" y="4965840"/>
              <a:ext cx="5072040" cy="768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6683615-8298-49C5-B556-C060053D37A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162200" y="4902480"/>
                <a:ext cx="5103360" cy="89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0" name="Ink 19">
                <a:extLst>
                  <a:ext uri="{FF2B5EF4-FFF2-40B4-BE49-F238E27FC236}">
                    <a16:creationId xmlns="" xmlns:a16="http://schemas.microsoft.com/office/drawing/2014/main" id="{0D1136E6-8466-4F1B-9054-B98ED8C69923}"/>
                  </a:ext>
                </a:extLst>
              </p14:cNvPr>
              <p14:cNvContentPartPr/>
              <p14:nvPr/>
            </p14:nvContentPartPr>
            <p14:xfrm>
              <a:off x="4988880" y="4974120"/>
              <a:ext cx="7715520" cy="18759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D1136E6-8466-4F1B-9054-B98ED8C6992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973040" y="4910760"/>
                <a:ext cx="7746840" cy="200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7545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6" name="Picture 32" descr="https://lh3.googleusercontent.com/B-f35GYspShS6M6LvCfRYQIfhD6Qki0Q77kCqVLqqYzG4s3X6NPkDqxDCx6jSNgFrR9Ds8cYIvvQd3hZ6M_UZ_HdeZJQ84aXtrPj74ce9WhJ-R4nQCIQicRmDDBva5Ttioodehob5PF994d637tSnBPtRBQUV8wSsPYk5vc2vDwax7X6vaswfB8VYGRwRbxnYfJJnvAfJPhbBzvTRnCE9tHhgOMm1BkomrVqi_9G7kLyPN0l9wx2zu5QX727fZczI6F6l7ca7oXk6Q3XR2bkBHmcMFQ8fRs7ZRVH8JhTDuvGzwggnMt75jqjYAKtOJpy_bKkzDa1NRq3WL9P0x8AYf732HKX1l9KZ0Pat7Hr8KlA3iU5Z-NP9ClKNUEwfc5JAbPTyHZutVy6URB7mF39Y0JKEt1950Y6dbmG61zj8bfMTynrQ56W-youddmDDkHyE9kmmP2DKcsGYM6Hynkez3F9jAosqvyUe1LH0Jd5cnNL0WmoLJUuPHQffZj85qWu4k3wMPbHcw0Jls3mokmJrIK8yuWqu0rajl0XxmiAn2zJu1SX_sv_z7OWZsp0aR-EjTI4d_Zxrya8KQ2mmoDjc7tm2Z2wC1AE0AOChnqnjQ=w819-h870-no">
            <a:extLst>
              <a:ext uri="{FF2B5EF4-FFF2-40B4-BE49-F238E27FC236}">
                <a16:creationId xmlns="" xmlns:a16="http://schemas.microsoft.com/office/drawing/2014/main" id="{6A62BFC1-3295-427A-9949-3C466527F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0369" y="2407670"/>
            <a:ext cx="2549470" cy="281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4" name="Picture 30" descr="https://lh3.googleusercontent.com/B-f35GYspShS6M6LvCfRYQIfhD6Qki0Q77kCqVLqqYzG4s3X6NPkDqxDCx6jSNgFrR9Ds8cYIvvQd3hZ6M_UZ_HdeZJQ84aXtrPj74ce9WhJ-R4nQCIQicRmDDBva5Ttioodehob5PF994d637tSnBPtRBQUV8wSsPYk5vc2vDwax7X6vaswfB8VYGRwRbxnYfJJnvAfJPhbBzvTRnCE9tHhgOMm1BkomrVqi_9G7kLyPN0l9wx2zu5QX727fZczI6F6l7ca7oXk6Q3XR2bkBHmcMFQ8fRs7ZRVH8JhTDuvGzwggnMt75jqjYAKtOJpy_bKkzDa1NRq3WL9P0x8AYf732HKX1l9KZ0Pat7Hr8KlA3iU5Z-NP9ClKNUEwfc5JAbPTyHZutVy6URB7mF39Y0JKEt1950Y6dbmG61zj8bfMTynrQ56W-youddmDDkHyE9kmmP2DKcsGYM6Hynkez3F9jAosqvyUe1LH0Jd5cnNL0WmoLJUuPHQffZj85qWu4k3wMPbHcw0Jls3mokmJrIK8yuWqu0rajl0XxmiAn2zJu1SX_sv_z7OWZsp0aR-EjTI4d_Zxrya8KQ2mmoDjc7tm2Z2wC1AE0AOChnqnjQ=w819-h870-no">
            <a:extLst>
              <a:ext uri="{FF2B5EF4-FFF2-40B4-BE49-F238E27FC236}">
                <a16:creationId xmlns="" xmlns:a16="http://schemas.microsoft.com/office/drawing/2014/main" id="{4C4D4472-2B7C-4AAB-9F6A-A7F4AE759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998" y="-1"/>
            <a:ext cx="4905054" cy="521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lh3.googleusercontent.com/pa701IWBbpqKpWcyLnse1tqI65FpwGDcB_1CRbiNWqEZs-fszw5VZoFe4NVzjlucI-rdas4SNIVDWfiLNcaz4Zn3QTPJL-HpskdB_EjSyZ_o7SQHLZ9RCsIt28ee5M1-7CdWwmLE-kUmws7Obi4scjI1qZ-oPHJhAPBRTZdX4rk1qu2rxdp0zP-ge2r28o-nSVd4BIgcqRgYxdY3yBq9woYIaNyvrfhE1lsv1FpuxYliP7BlezvxSFr-Lf2jLX-iTnQ0nXftqC_dQArcnvCsnnMbQJgAY2jHLa16mbf9qMHND8_I4dder3q0G8wKKVFAxyTxkcsBn1hLOncOe54OCGS7YX5kzxnc8ubFk1jCzPJ4kLHvK0wx3xNX-W635olP768YyHLtzkQZ9L7wxd6bir56799G6lj-PpP0lFqa6X9-kA7ogemGGziN9WZpOtaC2b4C17tGKtlYND8nqGkWdWONJVvDoEg2wZN3u-wccRi9RLv5IKHqlC3Wb7f2BlmSoyDP5sSMe7gg-fzjMzuCGPwwRDLZVhlFliBkoUs9klNRGwZT3HBnBhsAXHDwSEAZ9nbZNfum8LvGcFV5P2pt1OQR0SvGqWgVrp9dSq_RAQ=w1301-h870-no">
            <a:extLst>
              <a:ext uri="{FF2B5EF4-FFF2-40B4-BE49-F238E27FC236}">
                <a16:creationId xmlns="" xmlns:a16="http://schemas.microsoft.com/office/drawing/2014/main" id="{FEE41464-38A2-4D3F-A2D0-7428516F13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32430">
            <a:off x="7909660" y="3635261"/>
            <a:ext cx="4202403" cy="281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s://lh3.googleusercontent.com/4tSoUhwlXGNywRgQBv72sNJHw1P_dJOOWL809QEhKx2zlgeFVHbKrhgkjd-41pJZK2QrFy5IURosKHXw-ZZ9b5aXeu8q3hueuIhDBef_nPifkbJdE-3n_fs8pKrP4Ql8Y2gKxYFdudGoO3ikSil0WMGlqv-x9SfJIkBPh9mnKeTNLzH03cn-Z2KeqJJ7M8Ouce7TasOtt8Q-GY6U0LYmRrzQMnSO2pjXman0xcWRlfydmqnWIhVTfSJ5njDCOT6Qa49Nb8J_pJ1br6Ty59FgJLDensSbEbJZbCXI67g9AMYQZXL9loqMne0nE7qTpA8KLXZC_d-qD1CHVuMIaOKkI5OGjIoSmwmuJNMsDIcUGqbBlyOEh_2ZxxXH8F9gbRoB9T2roLYyHwnsBx_eTStLbnry_9mJZ1jQPu85ixU6vL0HHy7rqStAmz6PWAfTA5dkAzVmwVcOAyMwYgbb3fqWFaftX3RPiu7Sxf5hM_rEYHdyc2Rr6Rg_5DoiCj5BfcHGs00FnvZ6cr_W3eWwx2QHrmoTTptCIxKidYggctBAK_ySNBTKS6dRiIXbp4kj-Khq9rc4dcVr-0dsFF88kChXmP4TqZJT3BcW5fKYbSA5_A=w1680-h774-no">
            <a:extLst>
              <a:ext uri="{FF2B5EF4-FFF2-40B4-BE49-F238E27FC236}">
                <a16:creationId xmlns="" xmlns:a16="http://schemas.microsoft.com/office/drawing/2014/main" id="{5F56D4DD-6C16-4819-8800-E96951686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5378824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s://lh3.googleusercontent.com/V65OXE-t5fqFFJlp1UIOnwnjrCmeKA2m2dndiuljh5QefGAMI869oneXUDYtkD9CVESoRYP9yZQRTRggC8JrXWe4mfT2Is_u2s9VoXOfuxjwl0m0dIEQRXuRGvtJwai_J-SbEjFeXcRIS-x1cCctGpzgRqsu6XJH31TPIXuawaEXGCw-pgZ4rpudMna66rCkt_nLv6DXKZ4HHbPkbitedaFq8GZFCWpcrSQrkM2Lb_xZL3iWne3IOM_iu8XEQTtPQyT65_0W58zhHwXzrDJ6kpOakBUC2_K0fU8lj_sx9SXk1_0dc-kPZZ3T_ZgGCWRFuO4aygpWFOHl0GB5y6cbjDR6vvW5BwwN-y_xc2jav-IejHNjILTr20-Lj6BxjgTg278haBM-6Pek5GxbjmU8S_jzwNwTkJG3EFnh9tY336zgRzQpb0m4V7taXK_buumRcfK9tqGnuPl0_HrLsABvPftSjKSatqIf0BrtLzDwuOt4T8cSxXqvwewrJeYkoPaD2Gh5hY6Lf_2DctOyJKL4mACyIo__CnkHIMDA20CC6NozPSaOCg7aEvjwciSyiccG0Nyd9wurfyZ5GV7OsG1lgCH_UFHV7le1Rh2lv_tR7w=w1623-h870-no">
            <a:extLst>
              <a:ext uri="{FF2B5EF4-FFF2-40B4-BE49-F238E27FC236}">
                <a16:creationId xmlns="" xmlns:a16="http://schemas.microsoft.com/office/drawing/2014/main" id="{E2D94E95-A6E5-4955-93A1-7799DB55D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33062">
            <a:off x="6697346" y="143321"/>
            <a:ext cx="5424401" cy="248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s://lh3.googleusercontent.com/6yYRqIU1EbTjy16x1roEqZKgcSNL1gSfdBcp719CaPW-azlZJF7AD0v9npLGVyk7YMOKaW7vKat10f0_VP-ufO1t3nJU8cBpUI-C3LoUcWbRIfJ4AP-fwl7LxAnzfIMYNpuEw7qdH-O9dIVWrGtAw4CGoLa4Lkzgukz_oAyWPWATz9Z96tJCQM34DTIWhetbd5zTfeJpur-4TT_YTfGmbifH-RwtSUZ_RoKxijuj9_8LZRxX8fIT3mAwc9LSxX32aAijSw0dnPm2Wr9u9l7HDv75SFOcU3JBVF0iWuywVyWDFEfRg7362DO6ETdaxug0XxIZAwM0Wqe_sHnHXiMFYRIBDN5e5kd2GBAfwMSnLA5FYxqTVhuo7g3HjHoqA1bCY5V3DS1qScEuT4Q_cZunwAllr98RgNH41G2uOFf7f1_0RsRXmSH0vtB-w2trviPfqQp61Uv2JTrSEX3MN4oERd1LRTv7lYcvtFVY6Qh0-BGfgwQNy3crLdnwzPWlEmgjzZO8OB7CKnyz8takh_qXdxKE7Uzr5267HoNxEDy1qP8K2ZBq9s4HNwfcsnnNsJu5lurMl7pShbDgx7NcCTy85y1ILPobIk29dEqbT0jrxg=w1680-h599-no">
            <a:extLst>
              <a:ext uri="{FF2B5EF4-FFF2-40B4-BE49-F238E27FC236}">
                <a16:creationId xmlns="" xmlns:a16="http://schemas.microsoft.com/office/drawing/2014/main" id="{B0515B2E-26DF-49F9-B7F0-66DB96BAA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98" y="2629497"/>
            <a:ext cx="5312227" cy="17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https://lh3.googleusercontent.com/Ms-Y6MTcsCZc5fKmy26Vj10I_be4NIIyZYRXV75-05162BMjI2Nt3pcG300CAjmNFA-EUe4OcdopskwZj_PNpz4hO2pknkNDuMuuSU0-iSV3Hrs4aZuVwtLIx6pIHEwUL8Dexzz0FX7z212PUI0eZqUGejQkS6Or3ueFqvnF0Rzj_4chZhsP3JCLJXJCCRCq1OzOj4WDbOqEabHkIauKnBMhNoEE4B-580aKHsnQlvjBM5EyBCvBK17Jzpt1aM9lgW-qSsEKpxWr0grwBZlbhCEZc8W50uBTJqVg4GgXgv9nl1wNh9juPTm9zJq4pXZclcM8Jbglvhn-a15YvOaxyS0edtV-mSGJ5n5n3kz-M1vWLR-MWdp8Z70SSufVDcv9pIgEPTYKbLlDzmJG2LbPeJk8Mi-k0rVT84nT_SponNV4GOU1VJfxHMJ5nJQBMqJpzk1qKYenHZt2AiYxuxcEWpSAsd4qEPzRyWG2OBUy7RXuSJoOXUQgkNroUpFY3XHvfe7z650cJl5K94NUMKmCwbSMHxbUYQ65yA2Hs-t-szDGs00WwQRnK030otZLtcv1NnhnMcdCZ07NNDwSFNj_m-sN326xbiQciCRQ0ILahw=w1059-h870-no">
            <a:extLst>
              <a:ext uri="{FF2B5EF4-FFF2-40B4-BE49-F238E27FC236}">
                <a16:creationId xmlns="" xmlns:a16="http://schemas.microsoft.com/office/drawing/2014/main" id="{88DC621F-2AA7-4B2C-B4AD-96B169DF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808" y="4525319"/>
            <a:ext cx="2883788" cy="236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https://lh3.googleusercontent.com/2UdeEZ6ISUKbVmh-KfuVhqVO6lRcC5GOPpmaNLr-bnj0lnRo322hk2ubBfxlZ4AgzYsDWgXwHzDI9LX9MeQV0ugrlOfij6OutITybAHhh0-IuL8KBBe5Zcj3yjqtUdtR8CWkGK33bStt7kC2MEDXU4uhTR7DNqWlKMJov03DqEb6LvJvjiy6wqKthl1kQbmA8pPG65sloYqsHL-ft9GGrRQLQxMfFhdHLR8MNPpDBhCg-Km59UDxUuDQcs-fncLfJWMqvcAxfZqxt9hs1UZhTxwE8MDzsGUhWTdOIRXhASmkCaGFkvOPIbA8aTOWjTsuYf0_aCoqTXz6SKO-3hoBtAXR3RBy1_pB92X8rrxl7L6tLuvI3Dao-kTTCZUOXS7LcwXl5fdBRVonYfn41HV9KuWqG7FvFpvQIonygiA3uH_HVDlRr41vPgtPxv5fcEtXayVgMH8Ukmp_NsPozPkj2ZgMNxnBDQhMOIDYwn23wir0ZEEnK0WcpLrEOHOfibPC1hoklx-Zbr9eU8cZRcWGjFJMOQDd5VkSYiBjxyAdXY4ZNJPRKyoljK24BTfIOmXZhX3VDyZZ4eNoot7WEbmjMkSar-WW_AhuxI6OHDoHYg=w1655-h870-no">
            <a:extLst>
              <a:ext uri="{FF2B5EF4-FFF2-40B4-BE49-F238E27FC236}">
                <a16:creationId xmlns="" xmlns:a16="http://schemas.microsoft.com/office/drawing/2014/main" id="{0E9A0E9D-9A24-46D9-97BA-6E99F2D60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09379">
            <a:off x="200789" y="345750"/>
            <a:ext cx="4223657" cy="207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C443E17-8575-4281-8B72-9FBFC6FA3A9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="" xmlns:a16="http://schemas.microsoft.com/office/drawing/2014/main" id="{44D4A613-04B7-42B4-8205-F3BE6CBB3D05}"/>
                  </a:ext>
                </a:extLst>
              </p14:cNvPr>
              <p14:cNvContentPartPr/>
              <p14:nvPr/>
            </p14:nvContentPartPr>
            <p14:xfrm>
              <a:off x="3114000" y="297720"/>
              <a:ext cx="1123920" cy="19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D4A613-04B7-42B4-8205-F3BE6CBB3D0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98160" y="234360"/>
                <a:ext cx="115524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>
                <a:extLst>
                  <a:ext uri="{FF2B5EF4-FFF2-40B4-BE49-F238E27FC236}">
                    <a16:creationId xmlns="" xmlns:a16="http://schemas.microsoft.com/office/drawing/2014/main" id="{824760BB-3BB5-4017-A24B-F48B3D042DF0}"/>
                  </a:ext>
                </a:extLst>
              </p14:cNvPr>
              <p14:cNvContentPartPr/>
              <p14:nvPr/>
            </p14:nvContentPartPr>
            <p14:xfrm>
              <a:off x="289080" y="768600"/>
              <a:ext cx="2858400" cy="396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4760BB-3BB5-4017-A24B-F48B3D042DF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3240" y="705240"/>
                <a:ext cx="2889720" cy="52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" name="Ink 3">
                <a:extLst>
                  <a:ext uri="{FF2B5EF4-FFF2-40B4-BE49-F238E27FC236}">
                    <a16:creationId xmlns="" xmlns:a16="http://schemas.microsoft.com/office/drawing/2014/main" id="{43FDDCE0-29D1-4B3E-8EAF-545CFCFB9C05}"/>
                  </a:ext>
                </a:extLst>
              </p14:cNvPr>
              <p14:cNvContentPartPr/>
              <p14:nvPr/>
            </p14:nvContentPartPr>
            <p14:xfrm>
              <a:off x="3105720" y="198360"/>
              <a:ext cx="1016280" cy="149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3FDDCE0-29D1-4B3E-8EAF-545CFCFB9C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89880" y="135000"/>
                <a:ext cx="104760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" name="Ink 4">
                <a:extLst>
                  <a:ext uri="{FF2B5EF4-FFF2-40B4-BE49-F238E27FC236}">
                    <a16:creationId xmlns="" xmlns:a16="http://schemas.microsoft.com/office/drawing/2014/main" id="{577607F6-C45A-4123-AD0A-BEC43A9CCA03}"/>
                  </a:ext>
                </a:extLst>
              </p14:cNvPr>
              <p14:cNvContentPartPr/>
              <p14:nvPr/>
            </p14:nvContentPartPr>
            <p14:xfrm>
              <a:off x="3270960" y="338760"/>
              <a:ext cx="479520" cy="83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77607F6-C45A-4123-AD0A-BEC43A9CCA0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255120" y="275400"/>
                <a:ext cx="51084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" name="Ink 5">
                <a:extLst>
                  <a:ext uri="{FF2B5EF4-FFF2-40B4-BE49-F238E27FC236}">
                    <a16:creationId xmlns="" xmlns:a16="http://schemas.microsoft.com/office/drawing/2014/main" id="{1E33E454-C5D6-41DF-93C3-FD51233BF9D5}"/>
                  </a:ext>
                </a:extLst>
              </p14:cNvPr>
              <p14:cNvContentPartPr/>
              <p14:nvPr/>
            </p14:nvContentPartPr>
            <p14:xfrm>
              <a:off x="206280" y="801720"/>
              <a:ext cx="3073320" cy="46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E33E454-C5D6-41DF-93C3-FD51233BF9D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90440" y="738360"/>
                <a:ext cx="310464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" name="Ink 6">
                <a:extLst>
                  <a:ext uri="{FF2B5EF4-FFF2-40B4-BE49-F238E27FC236}">
                    <a16:creationId xmlns="" xmlns:a16="http://schemas.microsoft.com/office/drawing/2014/main" id="{A26FD7C9-CE1B-495D-B16D-32D49BE42DAA}"/>
                  </a:ext>
                </a:extLst>
              </p14:cNvPr>
              <p14:cNvContentPartPr/>
              <p14:nvPr/>
            </p14:nvContentPartPr>
            <p14:xfrm>
              <a:off x="214560" y="1074240"/>
              <a:ext cx="2156400" cy="347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26FD7C9-CE1B-495D-B16D-32D49BE42DA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98720" y="1010880"/>
                <a:ext cx="218772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" name="Ink 7">
                <a:extLst>
                  <a:ext uri="{FF2B5EF4-FFF2-40B4-BE49-F238E27FC236}">
                    <a16:creationId xmlns="" xmlns:a16="http://schemas.microsoft.com/office/drawing/2014/main" id="{A6DA8E82-A70B-4DBA-806F-9CC0CA035264}"/>
                  </a:ext>
                </a:extLst>
              </p14:cNvPr>
              <p14:cNvContentPartPr/>
              <p14:nvPr/>
            </p14:nvContentPartPr>
            <p14:xfrm>
              <a:off x="412920" y="1710360"/>
              <a:ext cx="1627560" cy="612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6DA8E82-A70B-4DBA-806F-9CC0CA03526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7080" y="1647000"/>
                <a:ext cx="1658880" cy="73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" name="Ink 8">
                <a:extLst>
                  <a:ext uri="{FF2B5EF4-FFF2-40B4-BE49-F238E27FC236}">
                    <a16:creationId xmlns="" xmlns:a16="http://schemas.microsoft.com/office/drawing/2014/main" id="{B94474B6-8D5B-4E0B-AA4F-08374C1DDD28}"/>
                  </a:ext>
                </a:extLst>
              </p14:cNvPr>
              <p14:cNvContentPartPr/>
              <p14:nvPr/>
            </p14:nvContentPartPr>
            <p14:xfrm>
              <a:off x="454320" y="1272600"/>
              <a:ext cx="3981600" cy="1107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94474B6-8D5B-4E0B-AA4F-08374C1DDD2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8480" y="1209240"/>
                <a:ext cx="4012920" cy="12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" name="Ink 9">
                <a:extLst>
                  <a:ext uri="{FF2B5EF4-FFF2-40B4-BE49-F238E27FC236}">
                    <a16:creationId xmlns="" xmlns:a16="http://schemas.microsoft.com/office/drawing/2014/main" id="{68C4342A-6681-47CE-A925-E5618751A385}"/>
                  </a:ext>
                </a:extLst>
              </p14:cNvPr>
              <p14:cNvContentPartPr/>
              <p14:nvPr/>
            </p14:nvContentPartPr>
            <p14:xfrm>
              <a:off x="173520" y="3511800"/>
              <a:ext cx="5105160" cy="149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8C4342A-6681-47CE-A925-E5618751A38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57680" y="3448440"/>
                <a:ext cx="513648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" name="Ink 10">
                <a:extLst>
                  <a:ext uri="{FF2B5EF4-FFF2-40B4-BE49-F238E27FC236}">
                    <a16:creationId xmlns="" xmlns:a16="http://schemas.microsoft.com/office/drawing/2014/main" id="{20DA0C6B-4636-4D46-B7BA-49A07016629A}"/>
                  </a:ext>
                </a:extLst>
              </p14:cNvPr>
              <p14:cNvContentPartPr/>
              <p14:nvPr/>
            </p14:nvContentPartPr>
            <p14:xfrm>
              <a:off x="115560" y="3900240"/>
              <a:ext cx="1264320" cy="74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0DA0C6B-4636-4D46-B7BA-49A07016629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9720" y="3836880"/>
                <a:ext cx="129564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3" name="Ink 12">
                <a:extLst>
                  <a:ext uri="{FF2B5EF4-FFF2-40B4-BE49-F238E27FC236}">
                    <a16:creationId xmlns="" xmlns:a16="http://schemas.microsoft.com/office/drawing/2014/main" id="{FD91C94E-7F0F-46F9-BABD-6F8F7A785934}"/>
                  </a:ext>
                </a:extLst>
              </p14:cNvPr>
              <p14:cNvContentPartPr/>
              <p14:nvPr/>
            </p14:nvContentPartPr>
            <p14:xfrm>
              <a:off x="6897240" y="1379880"/>
              <a:ext cx="5088600" cy="363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D91C94E-7F0F-46F9-BABD-6F8F7A78593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881400" y="1316520"/>
                <a:ext cx="5119920" cy="4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4" name="Ink 13">
                <a:extLst>
                  <a:ext uri="{FF2B5EF4-FFF2-40B4-BE49-F238E27FC236}">
                    <a16:creationId xmlns="" xmlns:a16="http://schemas.microsoft.com/office/drawing/2014/main" id="{906FD739-2029-4036-BDF0-070EE8B949E3}"/>
                  </a:ext>
                </a:extLst>
              </p14:cNvPr>
              <p14:cNvContentPartPr/>
              <p14:nvPr/>
            </p14:nvContentPartPr>
            <p14:xfrm>
              <a:off x="6864120" y="1834560"/>
              <a:ext cx="2775600" cy="272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6FD739-2029-4036-BDF0-070EE8B949E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848280" y="1771200"/>
                <a:ext cx="280692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5" name="Ink 14">
                <a:extLst>
                  <a:ext uri="{FF2B5EF4-FFF2-40B4-BE49-F238E27FC236}">
                    <a16:creationId xmlns="" xmlns:a16="http://schemas.microsoft.com/office/drawing/2014/main" id="{11AE936F-8BFB-4590-ADE2-F1411013BF58}"/>
                  </a:ext>
                </a:extLst>
              </p14:cNvPr>
              <p14:cNvContentPartPr/>
              <p14:nvPr/>
            </p14:nvContentPartPr>
            <p14:xfrm>
              <a:off x="8276760" y="1520280"/>
              <a:ext cx="1536480" cy="182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1AE936F-8BFB-4590-ADE2-F1411013BF5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260920" y="1456920"/>
                <a:ext cx="15678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6" name="Ink 15">
                <a:extLst>
                  <a:ext uri="{FF2B5EF4-FFF2-40B4-BE49-F238E27FC236}">
                    <a16:creationId xmlns="" xmlns:a16="http://schemas.microsoft.com/office/drawing/2014/main" id="{FA4CE0B7-963A-4175-9C89-B9364CBFF9F8}"/>
                  </a:ext>
                </a:extLst>
              </p14:cNvPr>
              <p14:cNvContentPartPr/>
              <p14:nvPr/>
            </p14:nvContentPartPr>
            <p14:xfrm>
              <a:off x="5187240" y="6585480"/>
              <a:ext cx="950400" cy="99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A4CE0B7-963A-4175-9C89-B9364CBFF9F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171400" y="6522120"/>
                <a:ext cx="9817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7" name="Ink 16">
                <a:extLst>
                  <a:ext uri="{FF2B5EF4-FFF2-40B4-BE49-F238E27FC236}">
                    <a16:creationId xmlns="" xmlns:a16="http://schemas.microsoft.com/office/drawing/2014/main" id="{6E3F8836-C1DF-42AD-8002-2E91E595AD6A}"/>
                  </a:ext>
                </a:extLst>
              </p14:cNvPr>
              <p14:cNvContentPartPr/>
              <p14:nvPr/>
            </p14:nvContentPartPr>
            <p14:xfrm>
              <a:off x="5187240" y="6288120"/>
              <a:ext cx="2726280" cy="198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E3F8836-C1DF-42AD-8002-2E91E595AD6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171400" y="6224760"/>
                <a:ext cx="275760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9" name="Ink 18">
                <a:extLst>
                  <a:ext uri="{FF2B5EF4-FFF2-40B4-BE49-F238E27FC236}">
                    <a16:creationId xmlns="" xmlns:a16="http://schemas.microsoft.com/office/drawing/2014/main" id="{4F89C398-7DC5-43C5-A228-D987BEB18597}"/>
                  </a:ext>
                </a:extLst>
              </p14:cNvPr>
              <p14:cNvContentPartPr/>
              <p14:nvPr/>
            </p14:nvContentPartPr>
            <p14:xfrm>
              <a:off x="5261760" y="6114600"/>
              <a:ext cx="2527920" cy="99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F89C398-7DC5-43C5-A228-D987BEB1859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245920" y="6051240"/>
                <a:ext cx="25592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0" name="Ink 19">
                <a:extLst>
                  <a:ext uri="{FF2B5EF4-FFF2-40B4-BE49-F238E27FC236}">
                    <a16:creationId xmlns="" xmlns:a16="http://schemas.microsoft.com/office/drawing/2014/main" id="{9C3665C7-BA88-4EB6-A3B8-6AD8B035FA3F}"/>
                  </a:ext>
                </a:extLst>
              </p14:cNvPr>
              <p14:cNvContentPartPr/>
              <p14:nvPr/>
            </p14:nvContentPartPr>
            <p14:xfrm>
              <a:off x="6806160" y="5998680"/>
              <a:ext cx="1123920" cy="41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C3665C7-BA88-4EB6-A3B8-6AD8B035FA3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90320" y="5935320"/>
                <a:ext cx="11552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1" name="Ink 20">
                <a:extLst>
                  <a:ext uri="{FF2B5EF4-FFF2-40B4-BE49-F238E27FC236}">
                    <a16:creationId xmlns="" xmlns:a16="http://schemas.microsoft.com/office/drawing/2014/main" id="{8A277023-5FD5-4E93-ABD7-83DC56234B44}"/>
                  </a:ext>
                </a:extLst>
              </p14:cNvPr>
              <p14:cNvContentPartPr/>
              <p14:nvPr/>
            </p14:nvContentPartPr>
            <p14:xfrm>
              <a:off x="74160" y="6221880"/>
              <a:ext cx="3436560" cy="173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A277023-5FD5-4E93-ABD7-83DC56234B4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8320" y="6158520"/>
                <a:ext cx="346788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2" name="Ink 21">
                <a:extLst>
                  <a:ext uri="{FF2B5EF4-FFF2-40B4-BE49-F238E27FC236}">
                    <a16:creationId xmlns="" xmlns:a16="http://schemas.microsoft.com/office/drawing/2014/main" id="{EBE8B409-DF1C-495B-A5F8-44524402732E}"/>
                  </a:ext>
                </a:extLst>
              </p14:cNvPr>
              <p14:cNvContentPartPr/>
              <p14:nvPr/>
            </p14:nvContentPartPr>
            <p14:xfrm>
              <a:off x="4443840" y="5907960"/>
              <a:ext cx="421560" cy="82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BE8B409-DF1C-495B-A5F8-44524402732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428000" y="5844600"/>
                <a:ext cx="45288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3" name="Ink 22">
                <a:extLst>
                  <a:ext uri="{FF2B5EF4-FFF2-40B4-BE49-F238E27FC236}">
                    <a16:creationId xmlns="" xmlns:a16="http://schemas.microsoft.com/office/drawing/2014/main" id="{9A2F4ED4-F5AC-48EC-AD27-BF174D506F59}"/>
                  </a:ext>
                </a:extLst>
              </p14:cNvPr>
              <p14:cNvContentPartPr/>
              <p14:nvPr/>
            </p14:nvContentPartPr>
            <p14:xfrm>
              <a:off x="82440" y="6197040"/>
              <a:ext cx="3610080" cy="355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A2F4ED4-F5AC-48EC-AD27-BF174D506F5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6600" y="6133680"/>
                <a:ext cx="364140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4" name="Ink 23">
                <a:extLst>
                  <a:ext uri="{FF2B5EF4-FFF2-40B4-BE49-F238E27FC236}">
                    <a16:creationId xmlns="" xmlns:a16="http://schemas.microsoft.com/office/drawing/2014/main" id="{61CDBB15-42E7-45AF-90B5-41137A932A4C}"/>
                  </a:ext>
                </a:extLst>
              </p14:cNvPr>
              <p14:cNvContentPartPr/>
              <p14:nvPr/>
            </p14:nvContentPartPr>
            <p14:xfrm>
              <a:off x="-8280" y="4800600"/>
              <a:ext cx="2453400" cy="256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1CDBB15-42E7-45AF-90B5-41137A932A4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-24120" y="4737240"/>
                <a:ext cx="248472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5" name="Ink 24">
                <a:extLst>
                  <a:ext uri="{FF2B5EF4-FFF2-40B4-BE49-F238E27FC236}">
                    <a16:creationId xmlns="" xmlns:a16="http://schemas.microsoft.com/office/drawing/2014/main" id="{3E298CB9-3CD0-4B04-B33F-D6FAC490142E}"/>
                  </a:ext>
                </a:extLst>
              </p14:cNvPr>
              <p14:cNvContentPartPr/>
              <p14:nvPr/>
            </p14:nvContentPartPr>
            <p14:xfrm>
              <a:off x="16560" y="4379400"/>
              <a:ext cx="5063760" cy="4464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E298CB9-3CD0-4B04-B33F-D6FAC490142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20" y="4316040"/>
                <a:ext cx="509508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26" name="Ink 25">
                <a:extLst>
                  <a:ext uri="{FF2B5EF4-FFF2-40B4-BE49-F238E27FC236}">
                    <a16:creationId xmlns="" xmlns:a16="http://schemas.microsoft.com/office/drawing/2014/main" id="{14326F44-B60A-44C8-BB4F-4CC040D72AA4}"/>
                  </a:ext>
                </a:extLst>
              </p14:cNvPr>
              <p14:cNvContentPartPr/>
              <p14:nvPr/>
            </p14:nvContentPartPr>
            <p14:xfrm>
              <a:off x="82440" y="4743000"/>
              <a:ext cx="2313360" cy="1900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4326F44-B60A-44C8-BB4F-4CC040D72AA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6600" y="4679640"/>
                <a:ext cx="234468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7" name="Ink 26">
                <a:extLst>
                  <a:ext uri="{FF2B5EF4-FFF2-40B4-BE49-F238E27FC236}">
                    <a16:creationId xmlns="" xmlns:a16="http://schemas.microsoft.com/office/drawing/2014/main" id="{664584E5-1979-4D12-B7F7-76252E3841D3}"/>
                  </a:ext>
                </a:extLst>
              </p14:cNvPr>
              <p14:cNvContentPartPr/>
              <p14:nvPr/>
            </p14:nvContentPartPr>
            <p14:xfrm>
              <a:off x="3436200" y="4445280"/>
              <a:ext cx="1834200" cy="50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664584E5-1979-4D12-B7F7-76252E3841D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420360" y="4381920"/>
                <a:ext cx="186552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8" name="Ink 27">
                <a:extLst>
                  <a:ext uri="{FF2B5EF4-FFF2-40B4-BE49-F238E27FC236}">
                    <a16:creationId xmlns="" xmlns:a16="http://schemas.microsoft.com/office/drawing/2014/main" id="{0D83E60E-5498-4A95-8756-CFFA8156440A}"/>
                  </a:ext>
                </a:extLst>
              </p14:cNvPr>
              <p14:cNvContentPartPr/>
              <p14:nvPr/>
            </p14:nvContentPartPr>
            <p14:xfrm>
              <a:off x="3683880" y="4627080"/>
              <a:ext cx="1553400" cy="240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D83E60E-5498-4A95-8756-CFFA8156440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668040" y="4563720"/>
                <a:ext cx="158472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29" name="Ink 28">
                <a:extLst>
                  <a:ext uri="{FF2B5EF4-FFF2-40B4-BE49-F238E27FC236}">
                    <a16:creationId xmlns="" xmlns:a16="http://schemas.microsoft.com/office/drawing/2014/main" id="{A9136E93-49BF-4F62-BB15-DB07DA2CCB6A}"/>
                  </a:ext>
                </a:extLst>
              </p14:cNvPr>
              <p14:cNvContentPartPr/>
              <p14:nvPr/>
            </p14:nvContentPartPr>
            <p14:xfrm>
              <a:off x="9590040" y="4057200"/>
              <a:ext cx="2065320" cy="529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9136E93-49BF-4F62-BB15-DB07DA2CCB6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574200" y="3993840"/>
                <a:ext cx="209664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0" name="Ink 29">
                <a:extLst>
                  <a:ext uri="{FF2B5EF4-FFF2-40B4-BE49-F238E27FC236}">
                    <a16:creationId xmlns="" xmlns:a16="http://schemas.microsoft.com/office/drawing/2014/main" id="{D129AB26-6AD2-443B-A386-01B0BB4AFF12}"/>
                  </a:ext>
                </a:extLst>
              </p14:cNvPr>
              <p14:cNvContentPartPr/>
              <p14:nvPr/>
            </p14:nvContentPartPr>
            <p14:xfrm>
              <a:off x="8202240" y="4098240"/>
              <a:ext cx="1776240" cy="372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129AB26-6AD2-443B-A386-01B0BB4AFF1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186400" y="4034880"/>
                <a:ext cx="1807560" cy="49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062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F16D7E-AAFA-4043-AE06-36CF548C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EFAE35-CCB5-4C0C-8AD9-C7B5F60C8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Αποτέλεσμα εικόνας για theatre curtains background">
            <a:extLst>
              <a:ext uri="{FF2B5EF4-FFF2-40B4-BE49-F238E27FC236}">
                <a16:creationId xmlns="" xmlns:a16="http://schemas.microsoft.com/office/drawing/2014/main" id="{040A356A-F93E-4584-B2B9-457396C2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BF7AE5F-3DB7-429F-9F13-F61AB784A5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1664" y="0"/>
            <a:ext cx="540336" cy="5403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D206EAE-0895-47E1-A2BE-BBA0054FE5BC}"/>
              </a:ext>
            </a:extLst>
          </p:cNvPr>
          <p:cNvSpPr txBox="1"/>
          <p:nvPr/>
        </p:nvSpPr>
        <p:spPr>
          <a:xfrm>
            <a:off x="1658983" y="1227909"/>
            <a:ext cx="917012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latin typeface="Blackadder ITC" panose="04020505051007020D02" pitchFamily="82" charset="0"/>
              </a:rPr>
              <a:t>Οι λέξεις  ακούγονται σαν μουσική, οι εικόνες ζωντανεύουν κι εμείς </a:t>
            </a:r>
            <a:r>
              <a:rPr lang="el-GR" sz="3200" b="1" dirty="0" smtClean="0">
                <a:latin typeface="Blackadder ITC" panose="04020505051007020D02" pitchFamily="82" charset="0"/>
              </a:rPr>
              <a:t>σαλ</a:t>
            </a:r>
            <a:r>
              <a:rPr lang="el-GR" sz="4800" b="1" dirty="0">
                <a:latin typeface="Blackadder ITC" panose="04020505051007020D02" pitchFamily="82" charset="0"/>
              </a:rPr>
              <a:t>π</a:t>
            </a:r>
            <a:r>
              <a:rPr lang="el-GR" sz="3200" b="1" dirty="0" smtClean="0">
                <a:latin typeface="Blackadder ITC" panose="04020505051007020D02" pitchFamily="82" charset="0"/>
              </a:rPr>
              <a:t>άρουμε </a:t>
            </a:r>
            <a:r>
              <a:rPr lang="el-GR" sz="3200" b="1" dirty="0">
                <a:latin typeface="Blackadder ITC" panose="04020505051007020D02" pitchFamily="82" charset="0"/>
              </a:rPr>
              <a:t>όλοι μαζί για τα ε</a:t>
            </a:r>
            <a:r>
              <a:rPr lang="el-GR" sz="4800" b="1" dirty="0">
                <a:latin typeface="Blackadder ITC" panose="04020505051007020D02" pitchFamily="82" charset="0"/>
              </a:rPr>
              <a:t>π</a:t>
            </a:r>
            <a:r>
              <a:rPr lang="el-GR" sz="3200" b="1" dirty="0">
                <a:latin typeface="Blackadder ITC" panose="04020505051007020D02" pitchFamily="82" charset="0"/>
              </a:rPr>
              <a:t>όμενα ταξίδια στον μαγικό κόσμο των βιβλίων..... </a:t>
            </a:r>
          </a:p>
          <a:p>
            <a:endParaRPr lang="el-GR" sz="3200" b="1" dirty="0">
              <a:latin typeface="Blackadder ITC" panose="04020505051007020D02" pitchFamily="82" charset="0"/>
            </a:endParaRPr>
          </a:p>
          <a:p>
            <a:endParaRPr lang="el-GR" sz="3200" b="1" dirty="0">
              <a:latin typeface="Blackadder ITC" panose="04020505051007020D02" pitchFamily="82" charset="0"/>
            </a:endParaRPr>
          </a:p>
          <a:p>
            <a:r>
              <a:rPr lang="el-GR" sz="3200" b="1" dirty="0">
                <a:latin typeface="Blackadder ITC" panose="04020505051007020D02" pitchFamily="82" charset="0"/>
              </a:rPr>
              <a:t>                                                                                  .......συνεχίζεται</a:t>
            </a:r>
          </a:p>
          <a:p>
            <a:endParaRPr lang="el-GR" dirty="0">
              <a:latin typeface="Blackadder ITC" panose="04020505051007020D02" pitchFamily="82" charset="0"/>
            </a:endParaRPr>
          </a:p>
          <a:p>
            <a:endParaRPr lang="el-GR" dirty="0">
              <a:latin typeface="Blackadder ITC" panose="04020505051007020D02" pitchFamily="82" charset="0"/>
            </a:endParaRPr>
          </a:p>
          <a:p>
            <a:endParaRPr lang="en-US" dirty="0"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9287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1137</TotalTime>
  <Words>454</Words>
  <Application>Microsoft Office PowerPoint</Application>
  <PresentationFormat>Widescreen</PresentationFormat>
  <Paragraphs>60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Arial Rounded MT Bold</vt:lpstr>
      <vt:lpstr>Blackadder ITC</vt:lpstr>
      <vt:lpstr>Gill Sans MT</vt:lpstr>
      <vt:lpstr>Gallery</vt:lpstr>
      <vt:lpstr> Με τα βιβλία ταξιδεύω... σε ένα κόσμο ονειρικό.   Κι όταν γνωρίζω τον δημιουργό του, η εξερεύνηση αυτού του κόσμου γίνεται πιο συναρπαστική!      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Ioannis Giovanakis</dc:creator>
  <cp:lastModifiedBy>user</cp:lastModifiedBy>
  <cp:revision>61</cp:revision>
  <dcterms:created xsi:type="dcterms:W3CDTF">2017-11-01T15:00:13Z</dcterms:created>
  <dcterms:modified xsi:type="dcterms:W3CDTF">2017-11-11T22:32:39Z</dcterms:modified>
</cp:coreProperties>
</file>