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14"/>
  </p:notesMasterIdLst>
  <p:sldIdLst>
    <p:sldId id="256" r:id="rId2"/>
    <p:sldId id="257" r:id="rId3"/>
    <p:sldId id="258" r:id="rId4"/>
    <p:sldId id="259" r:id="rId5"/>
    <p:sldId id="265" r:id="rId6"/>
    <p:sldId id="260" r:id="rId7"/>
    <p:sldId id="261" r:id="rId8"/>
    <p:sldId id="262" r:id="rId9"/>
    <p:sldId id="263" r:id="rId10"/>
    <p:sldId id="264" r:id="rId11"/>
    <p:sldId id="266" r:id="rId12"/>
    <p:sldId id="267" r:id="rId1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C378D1-FEFD-41B3-62AA-C09AE8546AD8}" v="286" dt="2023-04-09T22:19:54.127"/>
    <p1510:client id="{CB349756-1FB6-580E-204E-9E111F0EE781}" v="218" dt="2023-04-09T22:59:35.1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4175" autoAdjust="0"/>
  </p:normalViewPr>
  <p:slideViewPr>
    <p:cSldViewPr snapToGrid="0">
      <p:cViewPr>
        <p:scale>
          <a:sx n="30" d="100"/>
          <a:sy n="30" d="100"/>
        </p:scale>
        <p:origin x="-1320"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2" Type="http://schemas.openxmlformats.org/officeDocument/2006/relationships/hyperlink" Target="http://www.code.org/" TargetMode="External"/><Relationship Id="rId1" Type="http://schemas.openxmlformats.org/officeDocument/2006/relationships/hyperlink" Target="http://www.protypa.gr/" TargetMode="External"/></Relationships>
</file>

<file path=ppt/diagrams/_rels/drawing3.xml.rels><?xml version="1.0" encoding="UTF-8" standalone="yes"?>
<Relationships xmlns="http://schemas.openxmlformats.org/package/2006/relationships"><Relationship Id="rId2" Type="http://schemas.openxmlformats.org/officeDocument/2006/relationships/hyperlink" Target="http://www.code.org/" TargetMode="External"/><Relationship Id="rId1" Type="http://schemas.openxmlformats.org/officeDocument/2006/relationships/hyperlink" Target="http://www.protypa.gr/"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E1C1A3-690E-4816-A5B7-81B49DC9F44E}"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F099814B-6547-4AB8-8451-FCA09E78D08C}">
      <dgm:prSet phldr="0"/>
      <dgm:spPr/>
      <dgm:t>
        <a:bodyPr/>
        <a:lstStyle/>
        <a:p>
          <a:pPr rtl="0"/>
          <a:r>
            <a:rPr lang="el-GR" dirty="0"/>
            <a:t>Δυστυχώς πετάμε στα σκουπίδια ανακυκλώσιμες συσκευασίες</a:t>
          </a:r>
        </a:p>
      </dgm:t>
    </dgm:pt>
    <dgm:pt modelId="{0E41E966-EE94-40D4-BC2A-A1E56A54E379}" type="parTrans" cxnId="{43B751E2-2F78-44B9-B21F-52BF8EE606F3}">
      <dgm:prSet/>
      <dgm:spPr/>
      <dgm:t>
        <a:bodyPr/>
        <a:lstStyle/>
        <a:p>
          <a:endParaRPr lang="en-US"/>
        </a:p>
      </dgm:t>
    </dgm:pt>
    <dgm:pt modelId="{E0D66ED6-F699-4568-BB23-A808D946F73B}" type="sibTrans" cxnId="{43B751E2-2F78-44B9-B21F-52BF8EE606F3}">
      <dgm:prSet/>
      <dgm:spPr/>
      <dgm:t>
        <a:bodyPr/>
        <a:lstStyle/>
        <a:p>
          <a:endParaRPr lang="en-US"/>
        </a:p>
      </dgm:t>
    </dgm:pt>
    <dgm:pt modelId="{7B458A50-36EE-4D44-A5C5-969D80DFFA19}">
      <dgm:prSet/>
      <dgm:spPr/>
      <dgm:t>
        <a:bodyPr/>
        <a:lstStyle/>
        <a:p>
          <a:pPr rtl="0"/>
          <a:r>
            <a:rPr lang="el-GR" dirty="0"/>
            <a:t>Μεγάλος όγκος σκουπιδιών στις χωματερές χωρίς λόγο</a:t>
          </a:r>
          <a:endParaRPr lang="en-US" dirty="0"/>
        </a:p>
      </dgm:t>
    </dgm:pt>
    <dgm:pt modelId="{7508B53B-E813-4145-9B8E-DE64FC0EA660}" type="parTrans" cxnId="{6AA5BCFF-DB31-46B0-B767-DF678144B990}">
      <dgm:prSet/>
      <dgm:spPr/>
      <dgm:t>
        <a:bodyPr/>
        <a:lstStyle/>
        <a:p>
          <a:endParaRPr lang="en-US"/>
        </a:p>
      </dgm:t>
    </dgm:pt>
    <dgm:pt modelId="{9E484914-D565-4426-867F-33F93A783B95}" type="sibTrans" cxnId="{6AA5BCFF-DB31-46B0-B767-DF678144B990}">
      <dgm:prSet/>
      <dgm:spPr/>
      <dgm:t>
        <a:bodyPr/>
        <a:lstStyle/>
        <a:p>
          <a:endParaRPr lang="en-US"/>
        </a:p>
      </dgm:t>
    </dgm:pt>
    <dgm:pt modelId="{4ADA5277-A7C7-49FB-80E1-D406E41690D3}">
      <dgm:prSet/>
      <dgm:spPr/>
      <dgm:t>
        <a:bodyPr/>
        <a:lstStyle/>
        <a:p>
          <a:pPr rtl="0"/>
          <a:r>
            <a:rPr lang="en-US" dirty="0" err="1">
              <a:latin typeface="Tw Cen MT"/>
            </a:rPr>
            <a:t>Αλλοίωση</a:t>
          </a:r>
          <a:r>
            <a:rPr lang="en-US" dirty="0">
              <a:latin typeface="Tw Cen MT"/>
            </a:rPr>
            <a:t> </a:t>
          </a:r>
          <a:r>
            <a:rPr lang="el-GR" dirty="0" err="1" smtClean="0">
              <a:latin typeface="Tw Cen MT"/>
            </a:rPr>
            <a:t>ποι</a:t>
          </a:r>
          <a:r>
            <a:rPr lang="en-US" dirty="0" err="1" smtClean="0">
              <a:latin typeface="Tw Cen MT"/>
            </a:rPr>
            <a:t>ότητ</a:t>
          </a:r>
          <a:r>
            <a:rPr lang="en-US" dirty="0" smtClean="0">
              <a:latin typeface="Tw Cen MT"/>
            </a:rPr>
            <a:t>ας </a:t>
          </a:r>
          <a:r>
            <a:rPr lang="en-US" dirty="0">
              <a:latin typeface="Tw Cen MT"/>
            </a:rPr>
            <a:t>βιοαερίου</a:t>
          </a:r>
          <a:endParaRPr lang="en-US" dirty="0"/>
        </a:p>
      </dgm:t>
    </dgm:pt>
    <dgm:pt modelId="{8150E88E-446D-48D1-8E73-6BFAC399CC1C}" type="parTrans" cxnId="{D647251C-44A1-477E-AB6B-2551BBE8A4B7}">
      <dgm:prSet/>
      <dgm:spPr/>
      <dgm:t>
        <a:bodyPr/>
        <a:lstStyle/>
        <a:p>
          <a:endParaRPr lang="en-US"/>
        </a:p>
      </dgm:t>
    </dgm:pt>
    <dgm:pt modelId="{AA3A8306-1120-4412-88C2-CE72D61867A5}" type="sibTrans" cxnId="{D647251C-44A1-477E-AB6B-2551BBE8A4B7}">
      <dgm:prSet/>
      <dgm:spPr/>
      <dgm:t>
        <a:bodyPr/>
        <a:lstStyle/>
        <a:p>
          <a:endParaRPr lang="en-US"/>
        </a:p>
      </dgm:t>
    </dgm:pt>
    <dgm:pt modelId="{7C547F6C-F9E6-4622-BEBC-A92DD1CBBB82}" type="pres">
      <dgm:prSet presAssocID="{D9E1C1A3-690E-4816-A5B7-81B49DC9F44E}" presName="Name0" presStyleCnt="0">
        <dgm:presLayoutVars>
          <dgm:dir/>
          <dgm:animLvl val="lvl"/>
          <dgm:resizeHandles val="exact"/>
        </dgm:presLayoutVars>
      </dgm:prSet>
      <dgm:spPr/>
      <dgm:t>
        <a:bodyPr/>
        <a:lstStyle/>
        <a:p>
          <a:endParaRPr lang="el-GR"/>
        </a:p>
      </dgm:t>
    </dgm:pt>
    <dgm:pt modelId="{BC9DFBA4-9B4D-4DF8-9359-518C4948B245}" type="pres">
      <dgm:prSet presAssocID="{4ADA5277-A7C7-49FB-80E1-D406E41690D3}" presName="boxAndChildren" presStyleCnt="0"/>
      <dgm:spPr/>
    </dgm:pt>
    <dgm:pt modelId="{8D1AEC33-493B-4DA8-BD46-8622024CCC91}" type="pres">
      <dgm:prSet presAssocID="{4ADA5277-A7C7-49FB-80E1-D406E41690D3}" presName="parentTextBox" presStyleLbl="node1" presStyleIdx="0" presStyleCnt="3"/>
      <dgm:spPr/>
      <dgm:t>
        <a:bodyPr/>
        <a:lstStyle/>
        <a:p>
          <a:endParaRPr lang="el-GR"/>
        </a:p>
      </dgm:t>
    </dgm:pt>
    <dgm:pt modelId="{6D96CC54-1399-4419-9175-E346259A73B3}" type="pres">
      <dgm:prSet presAssocID="{9E484914-D565-4426-867F-33F93A783B95}" presName="sp" presStyleCnt="0"/>
      <dgm:spPr/>
    </dgm:pt>
    <dgm:pt modelId="{91ACD951-4363-4AF6-B480-A6070A39DEDD}" type="pres">
      <dgm:prSet presAssocID="{7B458A50-36EE-4D44-A5C5-969D80DFFA19}" presName="arrowAndChildren" presStyleCnt="0"/>
      <dgm:spPr/>
    </dgm:pt>
    <dgm:pt modelId="{3628624B-95E8-4F1E-9FF8-109FA0490528}" type="pres">
      <dgm:prSet presAssocID="{7B458A50-36EE-4D44-A5C5-969D80DFFA19}" presName="parentTextArrow" presStyleLbl="node1" presStyleIdx="1" presStyleCnt="3"/>
      <dgm:spPr/>
      <dgm:t>
        <a:bodyPr/>
        <a:lstStyle/>
        <a:p>
          <a:endParaRPr lang="el-GR"/>
        </a:p>
      </dgm:t>
    </dgm:pt>
    <dgm:pt modelId="{43D2A34F-2A25-4EFE-AD3F-81BF5BC3A1E7}" type="pres">
      <dgm:prSet presAssocID="{E0D66ED6-F699-4568-BB23-A808D946F73B}" presName="sp" presStyleCnt="0"/>
      <dgm:spPr/>
    </dgm:pt>
    <dgm:pt modelId="{24784EA5-F569-406F-8F05-979F7C4186C7}" type="pres">
      <dgm:prSet presAssocID="{F099814B-6547-4AB8-8451-FCA09E78D08C}" presName="arrowAndChildren" presStyleCnt="0"/>
      <dgm:spPr/>
    </dgm:pt>
    <dgm:pt modelId="{447E440A-024F-487C-B39C-88B690BA852F}" type="pres">
      <dgm:prSet presAssocID="{F099814B-6547-4AB8-8451-FCA09E78D08C}" presName="parentTextArrow" presStyleLbl="node1" presStyleIdx="2" presStyleCnt="3"/>
      <dgm:spPr/>
      <dgm:t>
        <a:bodyPr/>
        <a:lstStyle/>
        <a:p>
          <a:endParaRPr lang="el-GR"/>
        </a:p>
      </dgm:t>
    </dgm:pt>
  </dgm:ptLst>
  <dgm:cxnLst>
    <dgm:cxn modelId="{23714B2A-0777-465E-AD53-1AD7A1CB3A4E}" type="presOf" srcId="{4ADA5277-A7C7-49FB-80E1-D406E41690D3}" destId="{8D1AEC33-493B-4DA8-BD46-8622024CCC91}" srcOrd="0" destOrd="0" presId="urn:microsoft.com/office/officeart/2005/8/layout/process4"/>
    <dgm:cxn modelId="{85040FFD-0CC3-40E8-9017-294322295197}" type="presOf" srcId="{D9E1C1A3-690E-4816-A5B7-81B49DC9F44E}" destId="{7C547F6C-F9E6-4622-BEBC-A92DD1CBBB82}" srcOrd="0" destOrd="0" presId="urn:microsoft.com/office/officeart/2005/8/layout/process4"/>
    <dgm:cxn modelId="{D647251C-44A1-477E-AB6B-2551BBE8A4B7}" srcId="{D9E1C1A3-690E-4816-A5B7-81B49DC9F44E}" destId="{4ADA5277-A7C7-49FB-80E1-D406E41690D3}" srcOrd="2" destOrd="0" parTransId="{8150E88E-446D-48D1-8E73-6BFAC399CC1C}" sibTransId="{AA3A8306-1120-4412-88C2-CE72D61867A5}"/>
    <dgm:cxn modelId="{6AA5BCFF-DB31-46B0-B767-DF678144B990}" srcId="{D9E1C1A3-690E-4816-A5B7-81B49DC9F44E}" destId="{7B458A50-36EE-4D44-A5C5-969D80DFFA19}" srcOrd="1" destOrd="0" parTransId="{7508B53B-E813-4145-9B8E-DE64FC0EA660}" sibTransId="{9E484914-D565-4426-867F-33F93A783B95}"/>
    <dgm:cxn modelId="{DB7C981D-1960-4CE9-A107-34D8A6B7A206}" type="presOf" srcId="{7B458A50-36EE-4D44-A5C5-969D80DFFA19}" destId="{3628624B-95E8-4F1E-9FF8-109FA0490528}" srcOrd="0" destOrd="0" presId="urn:microsoft.com/office/officeart/2005/8/layout/process4"/>
    <dgm:cxn modelId="{43B751E2-2F78-44B9-B21F-52BF8EE606F3}" srcId="{D9E1C1A3-690E-4816-A5B7-81B49DC9F44E}" destId="{F099814B-6547-4AB8-8451-FCA09E78D08C}" srcOrd="0" destOrd="0" parTransId="{0E41E966-EE94-40D4-BC2A-A1E56A54E379}" sibTransId="{E0D66ED6-F699-4568-BB23-A808D946F73B}"/>
    <dgm:cxn modelId="{09432524-E25A-430D-BB5D-EEAE1ED72EA6}" type="presOf" srcId="{F099814B-6547-4AB8-8451-FCA09E78D08C}" destId="{447E440A-024F-487C-B39C-88B690BA852F}" srcOrd="0" destOrd="0" presId="urn:microsoft.com/office/officeart/2005/8/layout/process4"/>
    <dgm:cxn modelId="{FC12C120-84F7-454A-9D0C-400283F8CD59}" type="presParOf" srcId="{7C547F6C-F9E6-4622-BEBC-A92DD1CBBB82}" destId="{BC9DFBA4-9B4D-4DF8-9359-518C4948B245}" srcOrd="0" destOrd="0" presId="urn:microsoft.com/office/officeart/2005/8/layout/process4"/>
    <dgm:cxn modelId="{166C22B5-3A1F-4103-B90F-F30D93F08996}" type="presParOf" srcId="{BC9DFBA4-9B4D-4DF8-9359-518C4948B245}" destId="{8D1AEC33-493B-4DA8-BD46-8622024CCC91}" srcOrd="0" destOrd="0" presId="urn:microsoft.com/office/officeart/2005/8/layout/process4"/>
    <dgm:cxn modelId="{B5DD2C44-A89B-4080-AD63-89F38A46CCD8}" type="presParOf" srcId="{7C547F6C-F9E6-4622-BEBC-A92DD1CBBB82}" destId="{6D96CC54-1399-4419-9175-E346259A73B3}" srcOrd="1" destOrd="0" presId="urn:microsoft.com/office/officeart/2005/8/layout/process4"/>
    <dgm:cxn modelId="{C90A5B1C-F91F-4A73-A812-18DFE032C5CC}" type="presParOf" srcId="{7C547F6C-F9E6-4622-BEBC-A92DD1CBBB82}" destId="{91ACD951-4363-4AF6-B480-A6070A39DEDD}" srcOrd="2" destOrd="0" presId="urn:microsoft.com/office/officeart/2005/8/layout/process4"/>
    <dgm:cxn modelId="{6180BED3-2313-4916-8938-B407F7D66B32}" type="presParOf" srcId="{91ACD951-4363-4AF6-B480-A6070A39DEDD}" destId="{3628624B-95E8-4F1E-9FF8-109FA0490528}" srcOrd="0" destOrd="0" presId="urn:microsoft.com/office/officeart/2005/8/layout/process4"/>
    <dgm:cxn modelId="{10D100C6-5104-422A-996C-B801F6FF915C}" type="presParOf" srcId="{7C547F6C-F9E6-4622-BEBC-A92DD1CBBB82}" destId="{43D2A34F-2A25-4EFE-AD3F-81BF5BC3A1E7}" srcOrd="3" destOrd="0" presId="urn:microsoft.com/office/officeart/2005/8/layout/process4"/>
    <dgm:cxn modelId="{FE523853-3F55-4885-9720-27A0CEA26A48}" type="presParOf" srcId="{7C547F6C-F9E6-4622-BEBC-A92DD1CBBB82}" destId="{24784EA5-F569-406F-8F05-979F7C4186C7}" srcOrd="4" destOrd="0" presId="urn:microsoft.com/office/officeart/2005/8/layout/process4"/>
    <dgm:cxn modelId="{755456DC-59CF-4250-9F8F-DAC324216FB9}" type="presParOf" srcId="{24784EA5-F569-406F-8F05-979F7C4186C7}" destId="{447E440A-024F-487C-B39C-88B690BA852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89BAD2-4F46-48C2-AEB5-37F52F7BCBE7}"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l-GR"/>
        </a:p>
      </dgm:t>
    </dgm:pt>
    <dgm:pt modelId="{9934B026-288A-4A74-B87D-98AA2F5DA498}">
      <dgm:prSet phldrT="[Κείμενο]" phldr="0"/>
      <dgm:spPr/>
      <dgm:t>
        <a:bodyPr/>
        <a:lstStyle/>
        <a:p>
          <a:pPr rtl="0"/>
          <a:r>
            <a:rPr lang="el-GR" dirty="0" err="1">
              <a:latin typeface="Source Sans Pro"/>
            </a:rPr>
            <a:t>App</a:t>
          </a:r>
          <a:r>
            <a:rPr lang="el-GR" dirty="0">
              <a:latin typeface="Source Sans Pro"/>
            </a:rPr>
            <a:t> διαχείρισης απορριμμάτων</a:t>
          </a:r>
          <a:endParaRPr lang="el-GR" dirty="0"/>
        </a:p>
      </dgm:t>
    </dgm:pt>
    <dgm:pt modelId="{646EECA2-5EC0-4369-9ACE-6E8F6BE53261}" type="parTrans" cxnId="{1E95C2BA-247F-41C0-82BE-2C9B9CABF982}">
      <dgm:prSet/>
      <dgm:spPr/>
      <dgm:t>
        <a:bodyPr/>
        <a:lstStyle/>
        <a:p>
          <a:endParaRPr lang="el-GR"/>
        </a:p>
      </dgm:t>
    </dgm:pt>
    <dgm:pt modelId="{3A6F465F-31C7-4C62-8320-48439328EF9E}" type="sibTrans" cxnId="{1E95C2BA-247F-41C0-82BE-2C9B9CABF982}">
      <dgm:prSet/>
      <dgm:spPr/>
      <dgm:t>
        <a:bodyPr/>
        <a:lstStyle/>
        <a:p>
          <a:endParaRPr lang="el-GR"/>
        </a:p>
      </dgm:t>
    </dgm:pt>
    <dgm:pt modelId="{FCC92A30-2AD6-4680-A667-FE3EB522E4C2}">
      <dgm:prSet phldrT="[Κείμενο]" phldr="0"/>
      <dgm:spPr/>
      <dgm:t>
        <a:bodyPr/>
        <a:lstStyle/>
        <a:p>
          <a:pPr rtl="0"/>
          <a:r>
            <a:rPr lang="el-GR" dirty="0" err="1">
              <a:latin typeface="Source Sans Pro"/>
            </a:rPr>
            <a:t>Σκανάρισμα</a:t>
          </a:r>
          <a:r>
            <a:rPr lang="el-GR" dirty="0">
              <a:latin typeface="Source Sans Pro"/>
            </a:rPr>
            <a:t> </a:t>
          </a:r>
          <a:r>
            <a:rPr lang="el-GR" dirty="0" err="1">
              <a:latin typeface="Source Sans Pro"/>
            </a:rPr>
            <a:t>qr</a:t>
          </a:r>
          <a:r>
            <a:rPr lang="el-GR" dirty="0">
              <a:latin typeface="Source Sans Pro"/>
            </a:rPr>
            <a:t> </a:t>
          </a:r>
          <a:r>
            <a:rPr lang="el-GR" dirty="0" err="1">
              <a:latin typeface="Source Sans Pro"/>
            </a:rPr>
            <a:t>codes</a:t>
          </a:r>
          <a:endParaRPr lang="el-GR" dirty="0" err="1"/>
        </a:p>
      </dgm:t>
    </dgm:pt>
    <dgm:pt modelId="{39154DA0-8D8D-4039-A65B-14A6C8A91D29}" type="parTrans" cxnId="{2DD6C773-8480-4DA1-8EC7-F7A75A17A632}">
      <dgm:prSet/>
      <dgm:spPr/>
      <dgm:t>
        <a:bodyPr/>
        <a:lstStyle/>
        <a:p>
          <a:endParaRPr lang="el-GR"/>
        </a:p>
      </dgm:t>
    </dgm:pt>
    <dgm:pt modelId="{97396500-0C68-48D2-9A6C-9AF55F011DA0}" type="sibTrans" cxnId="{2DD6C773-8480-4DA1-8EC7-F7A75A17A632}">
      <dgm:prSet/>
      <dgm:spPr/>
      <dgm:t>
        <a:bodyPr/>
        <a:lstStyle/>
        <a:p>
          <a:endParaRPr lang="el-GR"/>
        </a:p>
      </dgm:t>
    </dgm:pt>
    <dgm:pt modelId="{BC2011C0-2D6D-4664-823A-A076525D1AF2}" type="pres">
      <dgm:prSet presAssocID="{EE89BAD2-4F46-48C2-AEB5-37F52F7BCBE7}" presName="diagram" presStyleCnt="0">
        <dgm:presLayoutVars>
          <dgm:dir/>
          <dgm:resizeHandles val="exact"/>
        </dgm:presLayoutVars>
      </dgm:prSet>
      <dgm:spPr/>
      <dgm:t>
        <a:bodyPr/>
        <a:lstStyle/>
        <a:p>
          <a:endParaRPr lang="el-GR"/>
        </a:p>
      </dgm:t>
    </dgm:pt>
    <dgm:pt modelId="{CAE4F913-0B46-45F9-ADCE-8CB11F7FD252}" type="pres">
      <dgm:prSet presAssocID="{9934B026-288A-4A74-B87D-98AA2F5DA498}" presName="node" presStyleLbl="node1" presStyleIdx="0" presStyleCnt="2">
        <dgm:presLayoutVars>
          <dgm:bulletEnabled val="1"/>
        </dgm:presLayoutVars>
      </dgm:prSet>
      <dgm:spPr/>
      <dgm:t>
        <a:bodyPr/>
        <a:lstStyle/>
        <a:p>
          <a:endParaRPr lang="el-GR"/>
        </a:p>
      </dgm:t>
    </dgm:pt>
    <dgm:pt modelId="{1473F25F-3318-4C37-8A06-361E1AE7BEAF}" type="pres">
      <dgm:prSet presAssocID="{3A6F465F-31C7-4C62-8320-48439328EF9E}" presName="sibTrans" presStyleCnt="0"/>
      <dgm:spPr/>
    </dgm:pt>
    <dgm:pt modelId="{3347C341-2AF1-4B07-B572-8926890E3DB2}" type="pres">
      <dgm:prSet presAssocID="{FCC92A30-2AD6-4680-A667-FE3EB522E4C2}" presName="node" presStyleLbl="node1" presStyleIdx="1" presStyleCnt="2">
        <dgm:presLayoutVars>
          <dgm:bulletEnabled val="1"/>
        </dgm:presLayoutVars>
      </dgm:prSet>
      <dgm:spPr/>
      <dgm:t>
        <a:bodyPr/>
        <a:lstStyle/>
        <a:p>
          <a:endParaRPr lang="el-GR"/>
        </a:p>
      </dgm:t>
    </dgm:pt>
  </dgm:ptLst>
  <dgm:cxnLst>
    <dgm:cxn modelId="{E0114D56-C395-46F3-972D-E3DDD070F6EE}" type="presOf" srcId="{9934B026-288A-4A74-B87D-98AA2F5DA498}" destId="{CAE4F913-0B46-45F9-ADCE-8CB11F7FD252}" srcOrd="0" destOrd="0" presId="urn:microsoft.com/office/officeart/2005/8/layout/default"/>
    <dgm:cxn modelId="{1E95C2BA-247F-41C0-82BE-2C9B9CABF982}" srcId="{EE89BAD2-4F46-48C2-AEB5-37F52F7BCBE7}" destId="{9934B026-288A-4A74-B87D-98AA2F5DA498}" srcOrd="0" destOrd="0" parTransId="{646EECA2-5EC0-4369-9ACE-6E8F6BE53261}" sibTransId="{3A6F465F-31C7-4C62-8320-48439328EF9E}"/>
    <dgm:cxn modelId="{40A5A4BA-CE4A-4666-B07B-C93F84A32DCC}" type="presOf" srcId="{EE89BAD2-4F46-48C2-AEB5-37F52F7BCBE7}" destId="{BC2011C0-2D6D-4664-823A-A076525D1AF2}" srcOrd="0" destOrd="0" presId="urn:microsoft.com/office/officeart/2005/8/layout/default"/>
    <dgm:cxn modelId="{2DD6C773-8480-4DA1-8EC7-F7A75A17A632}" srcId="{EE89BAD2-4F46-48C2-AEB5-37F52F7BCBE7}" destId="{FCC92A30-2AD6-4680-A667-FE3EB522E4C2}" srcOrd="1" destOrd="0" parTransId="{39154DA0-8D8D-4039-A65B-14A6C8A91D29}" sibTransId="{97396500-0C68-48D2-9A6C-9AF55F011DA0}"/>
    <dgm:cxn modelId="{F243C2B8-556A-4E46-90D0-3D9FFB4E7B2F}" type="presOf" srcId="{FCC92A30-2AD6-4680-A667-FE3EB522E4C2}" destId="{3347C341-2AF1-4B07-B572-8926890E3DB2}" srcOrd="0" destOrd="0" presId="urn:microsoft.com/office/officeart/2005/8/layout/default"/>
    <dgm:cxn modelId="{CC0A471E-1530-4964-9B8B-000A6F65C8DE}" type="presParOf" srcId="{BC2011C0-2D6D-4664-823A-A076525D1AF2}" destId="{CAE4F913-0B46-45F9-ADCE-8CB11F7FD252}" srcOrd="0" destOrd="0" presId="urn:microsoft.com/office/officeart/2005/8/layout/default"/>
    <dgm:cxn modelId="{A479A3BE-B109-4721-87CD-4965B1517957}" type="presParOf" srcId="{BC2011C0-2D6D-4664-823A-A076525D1AF2}" destId="{1473F25F-3318-4C37-8A06-361E1AE7BEAF}" srcOrd="1" destOrd="0" presId="urn:microsoft.com/office/officeart/2005/8/layout/default"/>
    <dgm:cxn modelId="{E7EB1B01-4E9D-4082-B180-510DB4EF36F4}" type="presParOf" srcId="{BC2011C0-2D6D-4664-823A-A076525D1AF2}" destId="{3347C341-2AF1-4B07-B572-8926890E3DB2}"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0D8333-E6DD-46BC-992E-571CB5641AE7}"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l-GR"/>
        </a:p>
      </dgm:t>
    </dgm:pt>
    <dgm:pt modelId="{552253E3-BB45-4AD5-8CDC-FE765B134DA6}">
      <dgm:prSet/>
      <dgm:spPr/>
      <dgm:t>
        <a:bodyPr/>
        <a:lstStyle/>
        <a:p>
          <a:pPr rtl="0"/>
          <a:r>
            <a:rPr lang="el-GR" dirty="0"/>
            <a:t>Επισκεφθείτε την εφαρμογή μας εδώ</a:t>
          </a:r>
          <a:r>
            <a:rPr lang="el-GR" dirty="0" smtClean="0"/>
            <a:t>:</a:t>
          </a:r>
          <a:r>
            <a:rPr lang="el-GR" b="1" dirty="0">
              <a:latin typeface="Calibri Light" panose="020F0302020204030204"/>
            </a:rPr>
            <a:t> </a:t>
          </a:r>
          <a:endParaRPr lang="en-US" b="1" dirty="0">
            <a:latin typeface="Calibri Light" panose="020F0302020204030204"/>
          </a:endParaRPr>
        </a:p>
        <a:p>
          <a:pPr rtl="0"/>
          <a:r>
            <a:rPr lang="en-US" b="1" dirty="0">
              <a:latin typeface="Calibri Light" panose="020F0302020204030204"/>
              <a:hlinkClick xmlns:r="http://schemas.openxmlformats.org/officeDocument/2006/relationships" r:id="rId1"/>
            </a:rPr>
            <a:t>www.protypa.gr</a:t>
          </a:r>
          <a:r>
            <a:rPr lang="en-US" b="1" dirty="0">
              <a:latin typeface="Calibri Light" panose="020F0302020204030204"/>
            </a:rPr>
            <a:t> </a:t>
          </a:r>
          <a:endParaRPr lang="en-US" b="1" dirty="0"/>
        </a:p>
      </dgm:t>
    </dgm:pt>
    <dgm:pt modelId="{800F32FA-83DB-4A35-90C1-00A4DDA2FF06}" type="parTrans" cxnId="{DB6108A5-4E31-47A1-9075-4FA881D1BE95}">
      <dgm:prSet/>
      <dgm:spPr/>
      <dgm:t>
        <a:bodyPr/>
        <a:lstStyle/>
        <a:p>
          <a:endParaRPr lang="el-GR"/>
        </a:p>
      </dgm:t>
    </dgm:pt>
    <dgm:pt modelId="{FDD1AAE1-1C9B-4215-A1AC-CBEFA884893E}" type="sibTrans" cxnId="{DB6108A5-4E31-47A1-9075-4FA881D1BE95}">
      <dgm:prSet/>
      <dgm:spPr/>
      <dgm:t>
        <a:bodyPr/>
        <a:lstStyle/>
        <a:p>
          <a:endParaRPr lang="el-GR"/>
        </a:p>
      </dgm:t>
    </dgm:pt>
    <dgm:pt modelId="{C1F4F5E3-EFB6-4D44-9452-0D816C0A3A94}">
      <dgm:prSet/>
      <dgm:spPr/>
      <dgm:t>
        <a:bodyPr/>
        <a:lstStyle/>
        <a:p>
          <a:r>
            <a:rPr lang="el-GR"/>
            <a:t> </a:t>
          </a:r>
          <a:r>
            <a:rPr lang="el-GR" u="sng">
              <a:hlinkClick xmlns:r="http://schemas.openxmlformats.org/officeDocument/2006/relationships" r:id="rId2"/>
            </a:rPr>
            <a:t>www.code.org</a:t>
          </a:r>
          <a:r>
            <a:rPr lang="el-GR"/>
            <a:t> </a:t>
          </a:r>
        </a:p>
        <a:p>
          <a:r>
            <a:rPr lang="el-GR"/>
            <a:t> JavaScript</a:t>
          </a:r>
        </a:p>
      </dgm:t>
    </dgm:pt>
    <dgm:pt modelId="{B6D580EA-6028-4B03-A2FE-BBE149181CCD}" type="parTrans" cxnId="{3819385C-4D9B-4614-87E0-B8C0D6AD43BE}">
      <dgm:prSet/>
      <dgm:spPr/>
      <dgm:t>
        <a:bodyPr/>
        <a:lstStyle/>
        <a:p>
          <a:endParaRPr lang="el-GR"/>
        </a:p>
      </dgm:t>
    </dgm:pt>
    <dgm:pt modelId="{7FF34B8B-D12B-4207-A1D9-00B0373D00FD}" type="sibTrans" cxnId="{3819385C-4D9B-4614-87E0-B8C0D6AD43BE}">
      <dgm:prSet/>
      <dgm:spPr/>
      <dgm:t>
        <a:bodyPr/>
        <a:lstStyle/>
        <a:p>
          <a:endParaRPr lang="el-GR"/>
        </a:p>
      </dgm:t>
    </dgm:pt>
    <dgm:pt modelId="{54B462A2-2D62-4B34-84F0-440107D840D9}" type="pres">
      <dgm:prSet presAssocID="{BB0D8333-E6DD-46BC-992E-571CB5641AE7}" presName="linear" presStyleCnt="0">
        <dgm:presLayoutVars>
          <dgm:animLvl val="lvl"/>
          <dgm:resizeHandles val="exact"/>
        </dgm:presLayoutVars>
      </dgm:prSet>
      <dgm:spPr/>
      <dgm:t>
        <a:bodyPr/>
        <a:lstStyle/>
        <a:p>
          <a:endParaRPr lang="el-GR"/>
        </a:p>
      </dgm:t>
    </dgm:pt>
    <dgm:pt modelId="{4E776ABF-20E3-4248-998A-73A9BFE41E38}" type="pres">
      <dgm:prSet presAssocID="{552253E3-BB45-4AD5-8CDC-FE765B134DA6}" presName="parentText" presStyleLbl="node1" presStyleIdx="0" presStyleCnt="2">
        <dgm:presLayoutVars>
          <dgm:chMax val="0"/>
          <dgm:bulletEnabled val="1"/>
        </dgm:presLayoutVars>
      </dgm:prSet>
      <dgm:spPr/>
      <dgm:t>
        <a:bodyPr/>
        <a:lstStyle/>
        <a:p>
          <a:endParaRPr lang="el-GR"/>
        </a:p>
      </dgm:t>
    </dgm:pt>
    <dgm:pt modelId="{5C8F5939-29FE-4995-B1F9-D8F22B5311AC}" type="pres">
      <dgm:prSet presAssocID="{FDD1AAE1-1C9B-4215-A1AC-CBEFA884893E}" presName="spacer" presStyleCnt="0"/>
      <dgm:spPr/>
    </dgm:pt>
    <dgm:pt modelId="{832256F1-39D7-4861-A0B3-F0A5CCA4F3A3}" type="pres">
      <dgm:prSet presAssocID="{C1F4F5E3-EFB6-4D44-9452-0D816C0A3A94}" presName="parentText" presStyleLbl="node1" presStyleIdx="1" presStyleCnt="2">
        <dgm:presLayoutVars>
          <dgm:chMax val="0"/>
          <dgm:bulletEnabled val="1"/>
        </dgm:presLayoutVars>
      </dgm:prSet>
      <dgm:spPr/>
      <dgm:t>
        <a:bodyPr/>
        <a:lstStyle/>
        <a:p>
          <a:endParaRPr lang="el-GR"/>
        </a:p>
      </dgm:t>
    </dgm:pt>
  </dgm:ptLst>
  <dgm:cxnLst>
    <dgm:cxn modelId="{E0668F8D-A630-433C-BAAD-6104EDD9B233}" type="presOf" srcId="{C1F4F5E3-EFB6-4D44-9452-0D816C0A3A94}" destId="{832256F1-39D7-4861-A0B3-F0A5CCA4F3A3}" srcOrd="0" destOrd="0" presId="urn:microsoft.com/office/officeart/2005/8/layout/vList2"/>
    <dgm:cxn modelId="{7192AB0B-5898-4185-9A0C-BCD48A7A77FA}" type="presOf" srcId="{BB0D8333-E6DD-46BC-992E-571CB5641AE7}" destId="{54B462A2-2D62-4B34-84F0-440107D840D9}" srcOrd="0" destOrd="0" presId="urn:microsoft.com/office/officeart/2005/8/layout/vList2"/>
    <dgm:cxn modelId="{DB6108A5-4E31-47A1-9075-4FA881D1BE95}" srcId="{BB0D8333-E6DD-46BC-992E-571CB5641AE7}" destId="{552253E3-BB45-4AD5-8CDC-FE765B134DA6}" srcOrd="0" destOrd="0" parTransId="{800F32FA-83DB-4A35-90C1-00A4DDA2FF06}" sibTransId="{FDD1AAE1-1C9B-4215-A1AC-CBEFA884893E}"/>
    <dgm:cxn modelId="{3819385C-4D9B-4614-87E0-B8C0D6AD43BE}" srcId="{BB0D8333-E6DD-46BC-992E-571CB5641AE7}" destId="{C1F4F5E3-EFB6-4D44-9452-0D816C0A3A94}" srcOrd="1" destOrd="0" parTransId="{B6D580EA-6028-4B03-A2FE-BBE149181CCD}" sibTransId="{7FF34B8B-D12B-4207-A1D9-00B0373D00FD}"/>
    <dgm:cxn modelId="{2889EBA9-D1EE-4686-A702-7920BD853402}" type="presOf" srcId="{552253E3-BB45-4AD5-8CDC-FE765B134DA6}" destId="{4E776ABF-20E3-4248-998A-73A9BFE41E38}" srcOrd="0" destOrd="0" presId="urn:microsoft.com/office/officeart/2005/8/layout/vList2"/>
    <dgm:cxn modelId="{D69B7EB6-93A9-4733-93C1-B732A3154E01}" type="presParOf" srcId="{54B462A2-2D62-4B34-84F0-440107D840D9}" destId="{4E776ABF-20E3-4248-998A-73A9BFE41E38}" srcOrd="0" destOrd="0" presId="urn:microsoft.com/office/officeart/2005/8/layout/vList2"/>
    <dgm:cxn modelId="{0D23981C-15CB-46CA-90E1-F4B62524AFBB}" type="presParOf" srcId="{54B462A2-2D62-4B34-84F0-440107D840D9}" destId="{5C8F5939-29FE-4995-B1F9-D8F22B5311AC}" srcOrd="1" destOrd="0" presId="urn:microsoft.com/office/officeart/2005/8/layout/vList2"/>
    <dgm:cxn modelId="{B0CA17DA-F69D-464E-BABD-0065E98B2B81}" type="presParOf" srcId="{54B462A2-2D62-4B34-84F0-440107D840D9}" destId="{832256F1-39D7-4861-A0B3-F0A5CCA4F3A3}"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AEC33-493B-4DA8-BD46-8622024CCC91}">
      <dsp:nvSpPr>
        <dsp:cNvPr id="0" name=""/>
        <dsp:cNvSpPr/>
      </dsp:nvSpPr>
      <dsp:spPr>
        <a:xfrm>
          <a:off x="0" y="3802474"/>
          <a:ext cx="5182791" cy="124805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rtl="0">
            <a:lnSpc>
              <a:spcPct val="90000"/>
            </a:lnSpc>
            <a:spcBef>
              <a:spcPct val="0"/>
            </a:spcBef>
            <a:spcAft>
              <a:spcPct val="35000"/>
            </a:spcAft>
          </a:pPr>
          <a:r>
            <a:rPr lang="en-US" sz="2600" kern="1200" dirty="0" err="1">
              <a:latin typeface="Tw Cen MT"/>
            </a:rPr>
            <a:t>Αλλοίωση</a:t>
          </a:r>
          <a:r>
            <a:rPr lang="en-US" sz="2600" kern="1200" dirty="0">
              <a:latin typeface="Tw Cen MT"/>
            </a:rPr>
            <a:t> </a:t>
          </a:r>
          <a:r>
            <a:rPr lang="el-GR" sz="2600" kern="1200" dirty="0" err="1" smtClean="0">
              <a:latin typeface="Tw Cen MT"/>
            </a:rPr>
            <a:t>ποι</a:t>
          </a:r>
          <a:r>
            <a:rPr lang="en-US" sz="2600" kern="1200" dirty="0" err="1" smtClean="0">
              <a:latin typeface="Tw Cen MT"/>
            </a:rPr>
            <a:t>ότητ</a:t>
          </a:r>
          <a:r>
            <a:rPr lang="en-US" sz="2600" kern="1200" dirty="0" smtClean="0">
              <a:latin typeface="Tw Cen MT"/>
            </a:rPr>
            <a:t>ας </a:t>
          </a:r>
          <a:r>
            <a:rPr lang="en-US" sz="2600" kern="1200" dirty="0">
              <a:latin typeface="Tw Cen MT"/>
            </a:rPr>
            <a:t>βιοαερίου</a:t>
          </a:r>
          <a:endParaRPr lang="en-US" sz="2600" kern="1200" dirty="0"/>
        </a:p>
      </dsp:txBody>
      <dsp:txXfrm>
        <a:off x="0" y="3802474"/>
        <a:ext cx="5182791" cy="1248057"/>
      </dsp:txXfrm>
    </dsp:sp>
    <dsp:sp modelId="{3628624B-95E8-4F1E-9FF8-109FA0490528}">
      <dsp:nvSpPr>
        <dsp:cNvPr id="0" name=""/>
        <dsp:cNvSpPr/>
      </dsp:nvSpPr>
      <dsp:spPr>
        <a:xfrm rot="10800000">
          <a:off x="0" y="1901683"/>
          <a:ext cx="5182791" cy="1919511"/>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rtl="0">
            <a:lnSpc>
              <a:spcPct val="90000"/>
            </a:lnSpc>
            <a:spcBef>
              <a:spcPct val="0"/>
            </a:spcBef>
            <a:spcAft>
              <a:spcPct val="35000"/>
            </a:spcAft>
          </a:pPr>
          <a:r>
            <a:rPr lang="el-GR" sz="2600" kern="1200" dirty="0"/>
            <a:t>Μεγάλος όγκος σκουπιδιών στις χωματερές χωρίς λόγο</a:t>
          </a:r>
          <a:endParaRPr lang="en-US" sz="2600" kern="1200" dirty="0"/>
        </a:p>
      </dsp:txBody>
      <dsp:txXfrm rot="10800000">
        <a:off x="0" y="1901683"/>
        <a:ext cx="5182791" cy="1247241"/>
      </dsp:txXfrm>
    </dsp:sp>
    <dsp:sp modelId="{447E440A-024F-487C-B39C-88B690BA852F}">
      <dsp:nvSpPr>
        <dsp:cNvPr id="0" name=""/>
        <dsp:cNvSpPr/>
      </dsp:nvSpPr>
      <dsp:spPr>
        <a:xfrm rot="10800000">
          <a:off x="0" y="892"/>
          <a:ext cx="5182791" cy="1919511"/>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rtl="0">
            <a:lnSpc>
              <a:spcPct val="90000"/>
            </a:lnSpc>
            <a:spcBef>
              <a:spcPct val="0"/>
            </a:spcBef>
            <a:spcAft>
              <a:spcPct val="35000"/>
            </a:spcAft>
          </a:pPr>
          <a:r>
            <a:rPr lang="el-GR" sz="2600" kern="1200" dirty="0"/>
            <a:t>Δυστυχώς πετάμε στα σκουπίδια ανακυκλώσιμες συσκευασίες</a:t>
          </a:r>
        </a:p>
      </dsp:txBody>
      <dsp:txXfrm rot="10800000">
        <a:off x="0" y="892"/>
        <a:ext cx="5182791" cy="12472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4F913-0B46-45F9-ADCE-8CB11F7FD252}">
      <dsp:nvSpPr>
        <dsp:cNvPr id="0" name=""/>
        <dsp:cNvSpPr/>
      </dsp:nvSpPr>
      <dsp:spPr>
        <a:xfrm>
          <a:off x="816173" y="3093"/>
          <a:ext cx="3342424" cy="200545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l-GR" sz="3600" kern="1200" dirty="0" err="1">
              <a:latin typeface="Source Sans Pro"/>
            </a:rPr>
            <a:t>App</a:t>
          </a:r>
          <a:r>
            <a:rPr lang="el-GR" sz="3600" kern="1200" dirty="0">
              <a:latin typeface="Source Sans Pro"/>
            </a:rPr>
            <a:t> διαχείρισης απορριμμάτων</a:t>
          </a:r>
          <a:endParaRPr lang="el-GR" sz="3600" kern="1200" dirty="0"/>
        </a:p>
      </dsp:txBody>
      <dsp:txXfrm>
        <a:off x="816173" y="3093"/>
        <a:ext cx="3342424" cy="2005454"/>
      </dsp:txXfrm>
    </dsp:sp>
    <dsp:sp modelId="{3347C341-2AF1-4B07-B572-8926890E3DB2}">
      <dsp:nvSpPr>
        <dsp:cNvPr id="0" name=""/>
        <dsp:cNvSpPr/>
      </dsp:nvSpPr>
      <dsp:spPr>
        <a:xfrm>
          <a:off x="816173" y="2342790"/>
          <a:ext cx="3342424" cy="2005454"/>
        </a:xfrm>
        <a:prstGeom prst="rect">
          <a:avLst/>
        </a:prstGeom>
        <a:gradFill rotWithShape="0">
          <a:gsLst>
            <a:gs pos="0">
              <a:schemeClr val="accent2">
                <a:hueOff val="-2482771"/>
                <a:satOff val="-3929"/>
                <a:lumOff val="-2352"/>
                <a:alphaOff val="0"/>
                <a:satMod val="103000"/>
                <a:lumMod val="102000"/>
                <a:tint val="94000"/>
              </a:schemeClr>
            </a:gs>
            <a:gs pos="50000">
              <a:schemeClr val="accent2">
                <a:hueOff val="-2482771"/>
                <a:satOff val="-3929"/>
                <a:lumOff val="-2352"/>
                <a:alphaOff val="0"/>
                <a:satMod val="110000"/>
                <a:lumMod val="100000"/>
                <a:shade val="100000"/>
              </a:schemeClr>
            </a:gs>
            <a:gs pos="100000">
              <a:schemeClr val="accent2">
                <a:hueOff val="-2482771"/>
                <a:satOff val="-3929"/>
                <a:lumOff val="-23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l-GR" sz="3600" kern="1200" dirty="0" err="1">
              <a:latin typeface="Source Sans Pro"/>
            </a:rPr>
            <a:t>Σκανάρισμα</a:t>
          </a:r>
          <a:r>
            <a:rPr lang="el-GR" sz="3600" kern="1200" dirty="0">
              <a:latin typeface="Source Sans Pro"/>
            </a:rPr>
            <a:t> </a:t>
          </a:r>
          <a:r>
            <a:rPr lang="el-GR" sz="3600" kern="1200" dirty="0" err="1">
              <a:latin typeface="Source Sans Pro"/>
            </a:rPr>
            <a:t>qr</a:t>
          </a:r>
          <a:r>
            <a:rPr lang="el-GR" sz="3600" kern="1200" dirty="0">
              <a:latin typeface="Source Sans Pro"/>
            </a:rPr>
            <a:t> </a:t>
          </a:r>
          <a:r>
            <a:rPr lang="el-GR" sz="3600" kern="1200" dirty="0" err="1">
              <a:latin typeface="Source Sans Pro"/>
            </a:rPr>
            <a:t>codes</a:t>
          </a:r>
          <a:endParaRPr lang="el-GR" sz="3600" kern="1200" dirty="0" err="1"/>
        </a:p>
      </dsp:txBody>
      <dsp:txXfrm>
        <a:off x="816173" y="2342790"/>
        <a:ext cx="3342424" cy="20054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776ABF-20E3-4248-998A-73A9BFE41E38}">
      <dsp:nvSpPr>
        <dsp:cNvPr id="0" name=""/>
        <dsp:cNvSpPr/>
      </dsp:nvSpPr>
      <dsp:spPr>
        <a:xfrm>
          <a:off x="0" y="58149"/>
          <a:ext cx="5217173" cy="206855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l-GR" sz="3400" kern="1200" dirty="0"/>
            <a:t>Επισκεφθείτε την εφαρμογή μας εδώ</a:t>
          </a:r>
          <a:r>
            <a:rPr lang="el-GR" sz="3400" kern="1200" dirty="0" smtClean="0"/>
            <a:t>:</a:t>
          </a:r>
          <a:r>
            <a:rPr lang="el-GR" sz="3400" b="1" kern="1200" dirty="0">
              <a:latin typeface="Calibri Light" panose="020F0302020204030204"/>
            </a:rPr>
            <a:t> </a:t>
          </a:r>
          <a:endParaRPr lang="en-US" sz="3400" b="1" kern="1200" dirty="0">
            <a:latin typeface="Calibri Light" panose="020F0302020204030204"/>
          </a:endParaRPr>
        </a:p>
        <a:p>
          <a:pPr lvl="0" algn="l" defTabSz="1511300" rtl="0">
            <a:lnSpc>
              <a:spcPct val="90000"/>
            </a:lnSpc>
            <a:spcBef>
              <a:spcPct val="0"/>
            </a:spcBef>
            <a:spcAft>
              <a:spcPct val="35000"/>
            </a:spcAft>
          </a:pPr>
          <a:r>
            <a:rPr lang="en-US" sz="3400" b="1" kern="1200" dirty="0">
              <a:latin typeface="Calibri Light" panose="020F0302020204030204"/>
              <a:hlinkClick xmlns:r="http://schemas.openxmlformats.org/officeDocument/2006/relationships" r:id="rId1"/>
            </a:rPr>
            <a:t>www.protypa.gr</a:t>
          </a:r>
          <a:r>
            <a:rPr lang="en-US" sz="3400" b="1" kern="1200" dirty="0">
              <a:latin typeface="Calibri Light" panose="020F0302020204030204"/>
            </a:rPr>
            <a:t> </a:t>
          </a:r>
          <a:endParaRPr lang="en-US" sz="3400" b="1" kern="1200" dirty="0"/>
        </a:p>
      </dsp:txBody>
      <dsp:txXfrm>
        <a:off x="100979" y="159128"/>
        <a:ext cx="5015215" cy="1866601"/>
      </dsp:txXfrm>
    </dsp:sp>
    <dsp:sp modelId="{832256F1-39D7-4861-A0B3-F0A5CCA4F3A3}">
      <dsp:nvSpPr>
        <dsp:cNvPr id="0" name=""/>
        <dsp:cNvSpPr/>
      </dsp:nvSpPr>
      <dsp:spPr>
        <a:xfrm>
          <a:off x="0" y="2224629"/>
          <a:ext cx="5217173" cy="2068559"/>
        </a:xfrm>
        <a:prstGeom prst="roundRect">
          <a:avLst/>
        </a:prstGeom>
        <a:gradFill rotWithShape="0">
          <a:gsLst>
            <a:gs pos="0">
              <a:schemeClr val="accent2">
                <a:hueOff val="-2482771"/>
                <a:satOff val="-3929"/>
                <a:lumOff val="-2352"/>
                <a:alphaOff val="0"/>
                <a:satMod val="103000"/>
                <a:lumMod val="102000"/>
                <a:tint val="94000"/>
              </a:schemeClr>
            </a:gs>
            <a:gs pos="50000">
              <a:schemeClr val="accent2">
                <a:hueOff val="-2482771"/>
                <a:satOff val="-3929"/>
                <a:lumOff val="-2352"/>
                <a:alphaOff val="0"/>
                <a:satMod val="110000"/>
                <a:lumMod val="100000"/>
                <a:shade val="100000"/>
              </a:schemeClr>
            </a:gs>
            <a:gs pos="100000">
              <a:schemeClr val="accent2">
                <a:hueOff val="-2482771"/>
                <a:satOff val="-3929"/>
                <a:lumOff val="-23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l-GR" sz="3400" kern="1200"/>
            <a:t> </a:t>
          </a:r>
          <a:r>
            <a:rPr lang="el-GR" sz="3400" u="sng" kern="1200">
              <a:hlinkClick xmlns:r="http://schemas.openxmlformats.org/officeDocument/2006/relationships" r:id="rId2"/>
            </a:rPr>
            <a:t>www.code.org</a:t>
          </a:r>
          <a:r>
            <a:rPr lang="el-GR" sz="3400" kern="1200"/>
            <a:t> </a:t>
          </a:r>
        </a:p>
        <a:p>
          <a:pPr lvl="0" algn="l" defTabSz="1511300">
            <a:lnSpc>
              <a:spcPct val="90000"/>
            </a:lnSpc>
            <a:spcBef>
              <a:spcPct val="0"/>
            </a:spcBef>
            <a:spcAft>
              <a:spcPct val="35000"/>
            </a:spcAft>
          </a:pPr>
          <a:r>
            <a:rPr lang="el-GR" sz="3400" kern="1200"/>
            <a:t> JavaScript</a:t>
          </a:r>
        </a:p>
      </dsp:txBody>
      <dsp:txXfrm>
        <a:off x="100979" y="2325608"/>
        <a:ext cx="5015215" cy="186660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2F620-B59B-403F-AD26-0ABFB7606361}" type="datetimeFigureOut">
              <a:t>27/4/2023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EAB78C-3B50-4EF1-8112-DDECF97E7020}" type="slidenum">
              <a:t>‹#›</a:t>
            </a:fld>
            <a:endParaRPr lang="el-GR"/>
          </a:p>
        </p:txBody>
      </p:sp>
    </p:spTree>
    <p:extLst>
      <p:ext uri="{BB962C8B-B14F-4D97-AF65-F5344CB8AC3E}">
        <p14:creationId xmlns:p14="http://schemas.microsoft.com/office/powerpoint/2010/main" val="3879166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code.or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Καλησπέρα σε όλες και όλους! Είμαστε οι μαθητές του Τμήματος Πληροφορικής, Πολυμέσων και Ρομποτικής των Προτύπων εκπαιδευτηρίων Θεσσαλονίκης και σήμερα θα σας παρουσιάσουμε την εφαρμογή μας 3</a:t>
            </a:r>
            <a:r>
              <a:rPr lang="en-US" dirty="0"/>
              <a:t>Rs. </a:t>
            </a:r>
            <a:r>
              <a:rPr lang="el-GR" dirty="0"/>
              <a:t>Μια εφαρμογή που θα βοηθά</a:t>
            </a:r>
            <a:r>
              <a:rPr lang="en-US" dirty="0"/>
              <a:t> </a:t>
            </a:r>
            <a:r>
              <a:rPr lang="el-GR" dirty="0"/>
              <a:t>τον κόσμο να ξεχωρίζει ποια υλικά είναι για τα σκουπίδια, ποια υλικά είναι για ανακύκλωση αλλά και για ποιον κάδο ανακύκλωσης προορίζονται!</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t>1</a:t>
            </a:fld>
            <a:endParaRPr lang="el-GR"/>
          </a:p>
        </p:txBody>
      </p:sp>
    </p:spTree>
    <p:extLst>
      <p:ext uri="{BB962C8B-B14F-4D97-AF65-F5344CB8AC3E}">
        <p14:creationId xmlns:p14="http://schemas.microsoft.com/office/powerpoint/2010/main" val="130992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Κατά την έρευνά μας στο διαδίκτυο σχετικά με τους τρόπους παραγωγής ενέργειας, ανακαλύψαμε πως η ενέργεια μπορεί να παραχθεί και από την καύση απορριμμάτων! Μας φάνηκε ιδιαίτερα ενδιαφέρουσα αυτή η διαδικασία και έτσι δημιουργήσαμε παρουσιάσεις στο </a:t>
            </a:r>
            <a:r>
              <a:rPr lang="en-US" dirty="0"/>
              <a:t>PowerPoint</a:t>
            </a:r>
            <a:r>
              <a:rPr lang="el-GR" dirty="0"/>
              <a:t> βάζοντας μέσα όλες τις σχετικές πληροφορίες.</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t>2</a:t>
            </a:fld>
            <a:endParaRPr lang="el-GR"/>
          </a:p>
        </p:txBody>
      </p:sp>
    </p:spTree>
    <p:extLst>
      <p:ext uri="{BB962C8B-B14F-4D97-AF65-F5344CB8AC3E}">
        <p14:creationId xmlns:p14="http://schemas.microsoft.com/office/powerpoint/2010/main" val="1524917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Μάθαμε πως η παραγωγή ενέργειας από τα απορρίμματά μας είναι ο πιο αποδοτικός τρόπος διαχείρισής τους. Στο εξωτερικό, εδώ και πολλά χρόνια, παράγεται ενέργεια από σκουπίδια. Το 1893 οι τοπικές αρχές του Αμβούργου υποχρεώθηκαν να κατασκευάσουν ένα εργοστάσιο καύσης απορριμμάτων μετά από επιδημία χολέρας στη Γερμανία. Η Σουηδία ανακυκλώνει το 99% των αποβλήτων της, με μόνο το 1% να καταλήγει σε χώρους υγειονομικής ταφής. Από τα 4,4 εκατομμύρια τόνων οικιακών αποβλήτων που παράγονται ετησίως στη Σουηδία, τα 2,2 εκατομμύρια μετατρέπονται σε ενέργεια με τη χρήση αυτής της διαδικασίας.</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t>3</a:t>
            </a:fld>
            <a:endParaRPr lang="el-GR"/>
          </a:p>
        </p:txBody>
      </p:sp>
    </p:spTree>
    <p:extLst>
      <p:ext uri="{BB962C8B-B14F-4D97-AF65-F5344CB8AC3E}">
        <p14:creationId xmlns:p14="http://schemas.microsoft.com/office/powerpoint/2010/main" val="573004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Κατά την έρευνά μας, πέσαμε πάνω στην ΗΛΕΚΤΩΡ, μια από τις κορυφαίες εταιρείες της Νοτιοανατολικής Ευρώπης, με τεχνογνωσία στον τομέα διαχείρισης απορριμμάτων και παραγωγής ενέργειας. Η πρώτη εγκατάσταση ηλεκτροπαραγωγής από βιοαέριο κατασκευάστηκε στην Αθήνα και λειτουργεί ήδη από το 2001. Έτσι, αποφασίσαμε να έρθουμε σε επαφή με τη συγκεκριμένη εταιρία και να πάρουμε συνέντευξη από τον κύριο </a:t>
            </a:r>
            <a:r>
              <a:rPr lang="el-GR" dirty="0" err="1"/>
              <a:t>Χασαπόπουλο</a:t>
            </a:r>
            <a:r>
              <a:rPr lang="el-GR" dirty="0"/>
              <a:t>, Διευθυντή Λειτουργίας  των Σταθμών Ηλεκτροπαραγωγής από τα αέρια απορριμμάτων στον ΧΥΤΑ </a:t>
            </a:r>
            <a:r>
              <a:rPr lang="el-GR" dirty="0" err="1"/>
              <a:t>Ταγαράδων</a:t>
            </a:r>
            <a:r>
              <a:rPr lang="el-GR" dirty="0"/>
              <a:t> και στον ΧΥΤΑ </a:t>
            </a:r>
            <a:r>
              <a:rPr lang="el-GR" dirty="0" err="1"/>
              <a:t>Μαυροράχης</a:t>
            </a:r>
            <a:r>
              <a:rPr lang="el-GR" dirty="0"/>
              <a:t> του νομού Θεσσαλονίκης. </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t>4</a:t>
            </a:fld>
            <a:endParaRPr lang="el-GR"/>
          </a:p>
        </p:txBody>
      </p:sp>
    </p:spTree>
    <p:extLst>
      <p:ext uri="{BB962C8B-B14F-4D97-AF65-F5344CB8AC3E}">
        <p14:creationId xmlns:p14="http://schemas.microsoft.com/office/powerpoint/2010/main" val="1550924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err="1">
                <a:cs typeface="Calibri"/>
              </a:rPr>
              <a:t>Αφού</a:t>
            </a:r>
            <a:r>
              <a:rPr lang="en-US" dirty="0">
                <a:cs typeface="Calibri"/>
              </a:rPr>
              <a:t> </a:t>
            </a:r>
            <a:r>
              <a:rPr lang="en-US" dirty="0" err="1">
                <a:cs typeface="Calibri"/>
              </a:rPr>
              <a:t>συζητήσ</a:t>
            </a:r>
            <a:r>
              <a:rPr lang="en-US" dirty="0">
                <a:cs typeface="Calibri"/>
              </a:rPr>
              <a:t>α</a:t>
            </a:r>
            <a:r>
              <a:rPr lang="en-US" dirty="0" err="1">
                <a:cs typeface="Calibri"/>
              </a:rPr>
              <a:t>με</a:t>
            </a:r>
            <a:r>
              <a:rPr lang="en-US" dirty="0">
                <a:cs typeface="Calibri"/>
              </a:rPr>
              <a:t> </a:t>
            </a:r>
            <a:r>
              <a:rPr lang="en-US" dirty="0" err="1">
                <a:cs typeface="Calibri"/>
              </a:rPr>
              <a:t>όλοι</a:t>
            </a:r>
            <a:r>
              <a:rPr lang="en-US" dirty="0">
                <a:cs typeface="Calibri"/>
              </a:rPr>
              <a:t> μα</a:t>
            </a:r>
            <a:r>
              <a:rPr lang="en-US" dirty="0" err="1">
                <a:cs typeface="Calibri"/>
              </a:rPr>
              <a:t>ζί</a:t>
            </a:r>
            <a:r>
              <a:rPr lang="en-US" dirty="0">
                <a:cs typeface="Calibri"/>
              </a:rPr>
              <a:t> και </a:t>
            </a:r>
            <a:r>
              <a:rPr lang="en-US" dirty="0" err="1">
                <a:cs typeface="Calibri"/>
              </a:rPr>
              <a:t>μελετήσ</a:t>
            </a:r>
            <a:r>
              <a:rPr lang="en-US" dirty="0">
                <a:cs typeface="Calibri"/>
              </a:rPr>
              <a:t>α</a:t>
            </a:r>
            <a:r>
              <a:rPr lang="en-US" dirty="0" err="1">
                <a:cs typeface="Calibri"/>
              </a:rPr>
              <a:t>με</a:t>
            </a:r>
            <a:r>
              <a:rPr lang="en-US" dirty="0">
                <a:cs typeface="Calibri"/>
              </a:rPr>
              <a:t> κα</a:t>
            </a:r>
            <a:r>
              <a:rPr lang="en-US" dirty="0" err="1">
                <a:cs typeface="Calibri"/>
              </a:rPr>
              <a:t>λά</a:t>
            </a:r>
            <a:r>
              <a:rPr lang="en-US" dirty="0">
                <a:cs typeface="Calibri"/>
              </a:rPr>
              <a:t> </a:t>
            </a:r>
            <a:r>
              <a:rPr lang="en-US" dirty="0" err="1">
                <a:cs typeface="Calibri"/>
              </a:rPr>
              <a:t>τις</a:t>
            </a:r>
            <a:r>
              <a:rPr lang="en-US" dirty="0">
                <a:cs typeface="Calibri"/>
              </a:rPr>
              <a:t> π</a:t>
            </a:r>
            <a:r>
              <a:rPr lang="en-US" dirty="0" err="1">
                <a:cs typeface="Calibri"/>
              </a:rPr>
              <a:t>ληροφορίες</a:t>
            </a:r>
            <a:r>
              <a:rPr lang="en-US" dirty="0">
                <a:cs typeface="Calibri"/>
              </a:rPr>
              <a:t> π</a:t>
            </a:r>
            <a:r>
              <a:rPr lang="en-US" dirty="0" err="1">
                <a:cs typeface="Calibri"/>
              </a:rPr>
              <a:t>ου</a:t>
            </a:r>
            <a:r>
              <a:rPr lang="en-US" dirty="0">
                <a:cs typeface="Calibri"/>
              </a:rPr>
              <a:t> </a:t>
            </a:r>
            <a:r>
              <a:rPr lang="en-US" dirty="0" err="1">
                <a:cs typeface="Calibri"/>
              </a:rPr>
              <a:t>είχ</a:t>
            </a:r>
            <a:r>
              <a:rPr lang="en-US" dirty="0">
                <a:cs typeface="Calibri"/>
              </a:rPr>
              <a:t>α</a:t>
            </a:r>
            <a:r>
              <a:rPr lang="en-US" dirty="0" err="1">
                <a:cs typeface="Calibri"/>
              </a:rPr>
              <a:t>με</a:t>
            </a:r>
            <a:r>
              <a:rPr lang="en-US" dirty="0">
                <a:cs typeface="Calibri"/>
              </a:rPr>
              <a:t> </a:t>
            </a:r>
            <a:r>
              <a:rPr lang="en-US" dirty="0" err="1">
                <a:cs typeface="Calibri"/>
              </a:rPr>
              <a:t>στ</a:t>
            </a:r>
            <a:r>
              <a:rPr lang="en-US" dirty="0">
                <a:cs typeface="Calibri"/>
              </a:rPr>
              <a:t>α power point μας, </a:t>
            </a:r>
            <a:r>
              <a:rPr lang="en-US" dirty="0" err="1">
                <a:cs typeface="Calibri"/>
              </a:rPr>
              <a:t>στήσ</a:t>
            </a:r>
            <a:r>
              <a:rPr lang="en-US" dirty="0">
                <a:cs typeface="Calibri"/>
              </a:rPr>
              <a:t>α</a:t>
            </a:r>
            <a:r>
              <a:rPr lang="en-US" dirty="0" err="1">
                <a:cs typeface="Calibri"/>
              </a:rPr>
              <a:t>με</a:t>
            </a:r>
            <a:r>
              <a:rPr lang="en-US" dirty="0">
                <a:cs typeface="Calibri"/>
              </a:rPr>
              <a:t> </a:t>
            </a:r>
            <a:r>
              <a:rPr lang="en-US" dirty="0" err="1">
                <a:cs typeface="Calibri"/>
              </a:rPr>
              <a:t>έν</a:t>
            </a:r>
            <a:r>
              <a:rPr lang="en-US" dirty="0">
                <a:cs typeface="Calibri"/>
              </a:rPr>
              <a:t>α </a:t>
            </a:r>
            <a:r>
              <a:rPr lang="en-US" dirty="0" err="1">
                <a:cs typeface="Calibri"/>
              </a:rPr>
              <a:t>ερωτημ</a:t>
            </a:r>
            <a:r>
              <a:rPr lang="en-US" dirty="0">
                <a:cs typeface="Calibri"/>
              </a:rPr>
              <a:t>α</a:t>
            </a:r>
            <a:r>
              <a:rPr lang="en-US" dirty="0" err="1">
                <a:cs typeface="Calibri"/>
              </a:rPr>
              <a:t>τολόγιο</a:t>
            </a:r>
            <a:r>
              <a:rPr lang="en-US" dirty="0">
                <a:cs typeface="Calibri"/>
              </a:rPr>
              <a:t> </a:t>
            </a:r>
            <a:r>
              <a:rPr lang="en-US" dirty="0" err="1">
                <a:cs typeface="Calibri"/>
              </a:rPr>
              <a:t>με</a:t>
            </a:r>
            <a:r>
              <a:rPr lang="en-US" dirty="0">
                <a:cs typeface="Calibri"/>
              </a:rPr>
              <a:t> 20 </a:t>
            </a:r>
            <a:r>
              <a:rPr lang="en-US" dirty="0" err="1">
                <a:cs typeface="Calibri"/>
              </a:rPr>
              <a:t>ερωτήσεις</a:t>
            </a:r>
            <a:r>
              <a:rPr lang="en-US" dirty="0">
                <a:cs typeface="Calibri"/>
              </a:rPr>
              <a:t> και </a:t>
            </a:r>
            <a:r>
              <a:rPr lang="en-US" dirty="0" err="1">
                <a:cs typeface="Calibri"/>
              </a:rPr>
              <a:t>το</a:t>
            </a:r>
            <a:r>
              <a:rPr lang="en-US" dirty="0">
                <a:cs typeface="Calibri"/>
              </a:rPr>
              <a:t> απ</a:t>
            </a:r>
            <a:r>
              <a:rPr lang="en-US" dirty="0" err="1">
                <a:cs typeface="Calibri"/>
              </a:rPr>
              <a:t>οστείλ</a:t>
            </a:r>
            <a:r>
              <a:rPr lang="en-US" dirty="0">
                <a:cs typeface="Calibri"/>
              </a:rPr>
              <a:t>α</a:t>
            </a:r>
            <a:r>
              <a:rPr lang="en-US" dirty="0" err="1">
                <a:cs typeface="Calibri"/>
              </a:rPr>
              <a:t>με</a:t>
            </a:r>
            <a:r>
              <a:rPr lang="en-US" dirty="0">
                <a:cs typeface="Calibri"/>
              </a:rPr>
              <a:t> </a:t>
            </a:r>
            <a:r>
              <a:rPr lang="en-US" dirty="0" err="1">
                <a:cs typeface="Calibri"/>
              </a:rPr>
              <a:t>στον</a:t>
            </a:r>
            <a:r>
              <a:rPr lang="en-US" dirty="0">
                <a:cs typeface="Calibri"/>
              </a:rPr>
              <a:t> </a:t>
            </a:r>
            <a:r>
              <a:rPr lang="en-US" dirty="0" err="1">
                <a:cs typeface="Calibri"/>
              </a:rPr>
              <a:t>Διευθυντή</a:t>
            </a:r>
            <a:r>
              <a:rPr lang="en-US" dirty="0">
                <a:cs typeface="Calibri"/>
              </a:rPr>
              <a:t> </a:t>
            </a:r>
            <a:r>
              <a:rPr lang="en-US" dirty="0" err="1">
                <a:cs typeface="Calibri"/>
              </a:rPr>
              <a:t>της</a:t>
            </a:r>
            <a:r>
              <a:rPr lang="en-US" dirty="0">
                <a:cs typeface="Calibri"/>
              </a:rPr>
              <a:t> ΗΛΕΚΤΩΡ. </a:t>
            </a:r>
          </a:p>
        </p:txBody>
      </p:sp>
      <p:sp>
        <p:nvSpPr>
          <p:cNvPr id="4" name="Θέση αριθμού διαφάνειας 3"/>
          <p:cNvSpPr>
            <a:spLocks noGrp="1"/>
          </p:cNvSpPr>
          <p:nvPr>
            <p:ph type="sldNum" sz="quarter" idx="5"/>
          </p:nvPr>
        </p:nvSpPr>
        <p:spPr/>
        <p:txBody>
          <a:bodyPr/>
          <a:lstStyle/>
          <a:p>
            <a:fld id="{01EAB78C-3B50-4EF1-8112-DDECF97E7020}" type="slidenum">
              <a:rPr lang="el-GR"/>
              <a:t>5</a:t>
            </a:fld>
            <a:endParaRPr lang="el-GR"/>
          </a:p>
        </p:txBody>
      </p:sp>
    </p:spTree>
    <p:extLst>
      <p:ext uri="{BB962C8B-B14F-4D97-AF65-F5344CB8AC3E}">
        <p14:creationId xmlns:p14="http://schemas.microsoft.com/office/powerpoint/2010/main" val="1844056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Επίσης, είχαμε τη χαρά και την τιμή να φιλοξενηθούμε από τον κύριο </a:t>
            </a:r>
            <a:r>
              <a:rPr lang="el-GR" dirty="0" err="1"/>
              <a:t>Χασαπόπουλο</a:t>
            </a:r>
            <a:r>
              <a:rPr lang="el-GR" dirty="0"/>
              <a:t> στον σταθμό Ηλεκτροπαραγωγής της ΗΛΕΚΤΩΡ στον ΧΥΤΑ </a:t>
            </a:r>
            <a:r>
              <a:rPr lang="el-GR" dirty="0" err="1"/>
              <a:t>Μαυροράχης</a:t>
            </a:r>
            <a:r>
              <a:rPr lang="el-GR" dirty="0"/>
              <a:t>. Ξεναγηθήκαμε στις εγκαταστάσεις του εργοστασίου και ενημερωθήκαμε από τον ίδιο για την εναλλακτική αξιοποίηση των απορριμμάτων με σκοπό την παραγωγή ενέργειας. Ακόμη, γνωρίσαμε την τεχνική ανακύκλωσης με την οποία ανακτώνται χρήσιμα υλικά πριν αναμειχθούν με την υπόλοιπη μάζα απορριμμάτων. Μάθαμε πως τα απορρίμματα που καταλήγουν στον ΧΥΤΑ, κατά τη διάρκεια της αποσύνθεσής τους, παράγουν ένα μίγμα αερίων, το οποίο καλούμε βιοαέριο. Αυτό το βιοαέριο συλλέγεται από την ΗΛΕΚΤΩΡ με δίκτυα σωληνώσεων εντός του ΧΥΤΑ και οδηγείται σε κινητήρες μεγάλης ισχύος για καύση και παραγωγή ηλεκτρικής ενέργειας. Έτσι, μέσα από την καύση των σκουπιδιών και την παραγωγή βιοαερίου παράγεται ενέργεια!</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t>6</a:t>
            </a:fld>
            <a:endParaRPr lang="el-GR"/>
          </a:p>
        </p:txBody>
      </p:sp>
    </p:spTree>
    <p:extLst>
      <p:ext uri="{BB962C8B-B14F-4D97-AF65-F5344CB8AC3E}">
        <p14:creationId xmlns:p14="http://schemas.microsoft.com/office/powerpoint/2010/main" val="1481881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Μετά την επίσκεψή μας στην ΗΛΕΚΤΩΡ και τις απαντήσεις του κυρίου </a:t>
            </a:r>
            <a:r>
              <a:rPr lang="el-GR" dirty="0" err="1"/>
              <a:t>Χασαπόπουλου</a:t>
            </a:r>
            <a:r>
              <a:rPr lang="el-GR" dirty="0"/>
              <a:t> στο ερωτηματολόγιό μας, είδαμε πως ένα σημαντικό ζήτημα που προκύπτει με τα σκουπίδια είναι πως στις χωματερές καταλήγουν και υλικά τα οποία θα έπρεπε να έχουν ανακυκλωθεί και όχι να έχουν πεταχτεί στα σκουπίδια! Έτσι, ο όγκος των σκουπιδιών που φτάνει στις χωματερές είναι πολύ μεγάλος! Επίσης, αλλοιώνεται η ποιότητα του βιοαερίου που χρειάζεται για την ενέργεια που παράγεται!</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t>7</a:t>
            </a:fld>
            <a:endParaRPr lang="el-GR"/>
          </a:p>
        </p:txBody>
      </p:sp>
    </p:spTree>
    <p:extLst>
      <p:ext uri="{BB962C8B-B14F-4D97-AF65-F5344CB8AC3E}">
        <p14:creationId xmlns:p14="http://schemas.microsoft.com/office/powerpoint/2010/main" val="3587749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Έτσι, η ομάδα μας σκέφτηκε να </a:t>
            </a:r>
            <a:r>
              <a:rPr lang="el-GR" dirty="0" smtClean="0"/>
              <a:t>βοηθήσει, </a:t>
            </a:r>
            <a:r>
              <a:rPr lang="el-GR" dirty="0"/>
              <a:t>σχεδιάζοντας μια εφαρμογή στο </a:t>
            </a:r>
            <a:r>
              <a:rPr lang="el-GR" u="sng" dirty="0" err="1" smtClean="0">
                <a:hlinkClick r:id="rId3"/>
              </a:rPr>
              <a:t>code.org</a:t>
            </a:r>
            <a:r>
              <a:rPr lang="el-GR" dirty="0"/>
              <a:t> που θα βοηθά τους πολίτες στη σωστή διαχείριση των απορριμμάτων! Η Ιδέα είναι, δίπλα από τα </a:t>
            </a:r>
            <a:r>
              <a:rPr lang="en-US" dirty="0"/>
              <a:t>barcodes </a:t>
            </a:r>
            <a:r>
              <a:rPr lang="el-GR" dirty="0"/>
              <a:t>κάθε συσκευασίας να υπάρχει και ένα </a:t>
            </a:r>
            <a:r>
              <a:rPr lang="en-US" dirty="0" err="1"/>
              <a:t>qr</a:t>
            </a:r>
            <a:r>
              <a:rPr lang="en-US" dirty="0"/>
              <a:t> code </a:t>
            </a:r>
            <a:r>
              <a:rPr lang="el-GR" dirty="0"/>
              <a:t>το οποίο θα δείχνει στον πολίτη εάν η συγκεκριμένη συσκευασία προορίζεται για τον πράσινο κάδο, ή για κάποιον κάδο ανακύκλωσης. </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t>8</a:t>
            </a:fld>
            <a:endParaRPr lang="el-GR"/>
          </a:p>
        </p:txBody>
      </p:sp>
    </p:spTree>
    <p:extLst>
      <p:ext uri="{BB962C8B-B14F-4D97-AF65-F5344CB8AC3E}">
        <p14:creationId xmlns:p14="http://schemas.microsoft.com/office/powerpoint/2010/main" val="846314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Δημιουργήσαμε και επεξεργαστήκαμε σε ομάδες 5 </a:t>
            </a:r>
            <a:r>
              <a:rPr lang="en-US" dirty="0" err="1"/>
              <a:t>qr</a:t>
            </a:r>
            <a:r>
              <a:rPr lang="en-US" dirty="0"/>
              <a:t> codes </a:t>
            </a:r>
            <a:r>
              <a:rPr lang="el-GR" dirty="0"/>
              <a:t>στο διαδικτυακό εργαλείο </a:t>
            </a:r>
            <a:r>
              <a:rPr lang="en-US" dirty="0"/>
              <a:t>qr-code-generator.com</a:t>
            </a:r>
            <a:r>
              <a:rPr lang="el-GR" dirty="0"/>
              <a:t>. Ο ένας αφορά στον πράσινο κάδο σκουπιδιών, ο 2ος στον κίτρινο κάδο ανακύκλωσης χαρτιού, ο 3ος στον κόκκινο κάδο ανακύκλωσης μετάλλου, ο 4ος στον μπλε κάδο ανακύκλωσης πλαστικού και ο 5ος στον πράσινο κάδο ανακύκλωσης γυαλιού. </a:t>
            </a:r>
            <a:endParaRPr lang="el-GR">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rPr lang="el-GR"/>
              <a:t>9</a:t>
            </a:fld>
            <a:endParaRPr lang="el-GR"/>
          </a:p>
        </p:txBody>
      </p:sp>
    </p:spTree>
    <p:extLst>
      <p:ext uri="{BB962C8B-B14F-4D97-AF65-F5344CB8AC3E}">
        <p14:creationId xmlns:p14="http://schemas.microsoft.com/office/powerpoint/2010/main" val="3393869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εφαρμογή μας συνδέεται με έναν </a:t>
            </a:r>
            <a:r>
              <a:rPr lang="el-GR" dirty="0" err="1"/>
              <a:t>online</a:t>
            </a:r>
            <a:r>
              <a:rPr lang="el-GR" dirty="0"/>
              <a:t> </a:t>
            </a:r>
            <a:r>
              <a:rPr lang="el-GR" dirty="0" err="1"/>
              <a:t>qr</a:t>
            </a:r>
            <a:r>
              <a:rPr lang="el-GR" dirty="0"/>
              <a:t> </a:t>
            </a:r>
            <a:r>
              <a:rPr lang="el-GR" dirty="0" err="1"/>
              <a:t>code</a:t>
            </a:r>
            <a:r>
              <a:rPr lang="el-GR" dirty="0"/>
              <a:t> σκάνερ ο οποίος </a:t>
            </a:r>
            <a:r>
              <a:rPr lang="el-GR" dirty="0" err="1"/>
              <a:t>σκανάρει</a:t>
            </a:r>
            <a:r>
              <a:rPr lang="el-GR" dirty="0"/>
              <a:t> τα </a:t>
            </a:r>
            <a:r>
              <a:rPr lang="el-GR" dirty="0" err="1"/>
              <a:t>qr</a:t>
            </a:r>
            <a:r>
              <a:rPr lang="el-GR" dirty="0"/>
              <a:t> </a:t>
            </a:r>
            <a:r>
              <a:rPr lang="el-GR" dirty="0" err="1"/>
              <a:t>codes</a:t>
            </a:r>
            <a:r>
              <a:rPr lang="el-GR" dirty="0"/>
              <a:t> που φτιάξαμε και βοηθά τον κόσμο να ξεχωρίζει ποια υλικά είναι για τα σκουπίδια, ποια υλικά είναι για ανακύκλωση αλλά και για ποιον κάδο ανακύκλωσης προορίζονται!  </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rPr lang="el-GR"/>
              <a:t>10</a:t>
            </a:fld>
            <a:endParaRPr lang="el-GR"/>
          </a:p>
        </p:txBody>
      </p:sp>
    </p:spTree>
    <p:extLst>
      <p:ext uri="{BB962C8B-B14F-4D97-AF65-F5344CB8AC3E}">
        <p14:creationId xmlns:p14="http://schemas.microsoft.com/office/powerpoint/2010/main" val="3807773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Μπορείτε να επισκεφθείτε την εφαρμογή μας </a:t>
            </a:r>
            <a:r>
              <a:rPr lang="en-US" dirty="0" smtClean="0"/>
              <a:t>“</a:t>
            </a:r>
            <a:r>
              <a:rPr lang="el-GR" dirty="0" smtClean="0"/>
              <a:t>3</a:t>
            </a:r>
            <a:r>
              <a:rPr lang="en-US" dirty="0" err="1"/>
              <a:t>rs</a:t>
            </a:r>
            <a:r>
              <a:rPr lang="el-GR" dirty="0"/>
              <a:t>" </a:t>
            </a:r>
            <a:r>
              <a:rPr lang="el-GR" dirty="0" smtClean="0"/>
              <a:t>στο</a:t>
            </a:r>
            <a:r>
              <a:rPr lang="el-GR" dirty="0"/>
              <a:t> </a:t>
            </a:r>
            <a:r>
              <a:rPr lang="en-US" dirty="0"/>
              <a:t>site </a:t>
            </a:r>
            <a:r>
              <a:rPr lang="el-GR" dirty="0"/>
              <a:t>του σχολείου μας </a:t>
            </a:r>
            <a:r>
              <a:rPr lang="en-US" dirty="0">
                <a:solidFill>
                  <a:srgbClr val="00B0F0"/>
                </a:solidFill>
              </a:rPr>
              <a:t>www.protypa.gr</a:t>
            </a:r>
            <a:r>
              <a:rPr lang="en-US" dirty="0"/>
              <a:t> </a:t>
            </a:r>
            <a:r>
              <a:rPr lang="el-GR" dirty="0"/>
              <a:t>. Δημιουργήθηκε στο διαδικτυακό εργαλείο προγραμματισμού code.org με εντολές της γλώσσας προγραμματισμού </a:t>
            </a:r>
            <a:r>
              <a:rPr lang="el-GR" dirty="0" err="1"/>
              <a:t>JavaScript</a:t>
            </a:r>
            <a:endParaRPr lang="en-US" dirty="0" err="1"/>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rPr lang="el-GR"/>
              <a:t>11</a:t>
            </a:fld>
            <a:endParaRPr lang="el-GR"/>
          </a:p>
        </p:txBody>
      </p:sp>
    </p:spTree>
    <p:extLst>
      <p:ext uri="{BB962C8B-B14F-4D97-AF65-F5344CB8AC3E}">
        <p14:creationId xmlns:p14="http://schemas.microsoft.com/office/powerpoint/2010/main" val="924384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Σας ευχαριστούμε πολύ!!!</a:t>
            </a:r>
            <a:endParaRPr lang="en-US" dirty="0"/>
          </a:p>
          <a:p>
            <a:endParaRPr lang="en-US" dirty="0">
              <a:cs typeface="Calibri"/>
            </a:endParaRPr>
          </a:p>
        </p:txBody>
      </p:sp>
      <p:sp>
        <p:nvSpPr>
          <p:cNvPr id="4" name="Θέση αριθμού διαφάνειας 3"/>
          <p:cNvSpPr>
            <a:spLocks noGrp="1"/>
          </p:cNvSpPr>
          <p:nvPr>
            <p:ph type="sldNum" sz="quarter" idx="5"/>
          </p:nvPr>
        </p:nvSpPr>
        <p:spPr/>
        <p:txBody>
          <a:bodyPr/>
          <a:lstStyle/>
          <a:p>
            <a:fld id="{01EAB78C-3B50-4EF1-8112-DDECF97E7020}" type="slidenum">
              <a:rPr lang="el-GR"/>
              <a:t>12</a:t>
            </a:fld>
            <a:endParaRPr lang="el-GR"/>
          </a:p>
        </p:txBody>
      </p:sp>
    </p:spTree>
    <p:extLst>
      <p:ext uri="{BB962C8B-B14F-4D97-AF65-F5344CB8AC3E}">
        <p14:creationId xmlns:p14="http://schemas.microsoft.com/office/powerpoint/2010/main" val="659053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dirty="0"/>
              <a:t>Click to edit Master title style</a:t>
            </a:r>
          </a:p>
        </p:txBody>
      </p:sp>
      <p:sp>
        <p:nvSpPr>
          <p:cNvPr id="3" name="Subtitle 2">
            <a:extLst>
              <a:ext uri="{FF2B5EF4-FFF2-40B4-BE49-F238E27FC236}">
                <a16:creationId xmlns=""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7" name="Graphic 185">
            <a:extLst>
              <a:ext uri="{FF2B5EF4-FFF2-40B4-BE49-F238E27FC236}">
                <a16:creationId xmlns=""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 xmlns:a16="http://schemas.microsoft.com/office/drawing/2014/main" id="{35DE4AEC-B6E4-439C-B716-EBE3D4D1DC76}"/>
              </a:ext>
            </a:extLst>
          </p:cNvPr>
          <p:cNvSpPr>
            <a:spLocks noGrp="1"/>
          </p:cNvSpPr>
          <p:nvPr>
            <p:ph type="dt" sz="half" idx="10"/>
          </p:nvPr>
        </p:nvSpPr>
        <p:spPr/>
        <p:txBody>
          <a:bodyPr/>
          <a:lstStyle/>
          <a:p>
            <a:fld id="{D6D0F569-AC90-44EB-9EF4-4E5C2F5D823C}" type="datetime1">
              <a:rPr lang="en-US" smtClean="0"/>
              <a:t>4/27/2023</a:t>
            </a:fld>
            <a:endParaRPr lang="en-US" dirty="0"/>
          </a:p>
        </p:txBody>
      </p:sp>
      <p:sp>
        <p:nvSpPr>
          <p:cNvPr id="5" name="Footer Placeholder 4">
            <a:extLst>
              <a:ext uri="{FF2B5EF4-FFF2-40B4-BE49-F238E27FC236}">
                <a16:creationId xmlns=""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17793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F88500-1605-41EA-A15F-9B79DF7E405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 xmlns:a16="http://schemas.microsoft.com/office/drawing/2014/main" id="{C9B14AC8-25A5-4D7F-BF23-CB20AA2ECF5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aphic 185">
            <a:extLst>
              <a:ext uri="{FF2B5EF4-FFF2-40B4-BE49-F238E27FC236}">
                <a16:creationId xmlns="" xmlns:a16="http://schemas.microsoft.com/office/drawing/2014/main" id="{8997F1B7-1EE7-4EA5-A5A4-866F9A810C9F}"/>
              </a:ext>
              <a:ext uri="{C183D7F6-B498-43B3-948B-1728B52AA6E4}">
                <adec:decorative xmlns="" xmlns:adec="http://schemas.microsoft.com/office/drawing/2017/decorative" val="1"/>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 xmlns:a16="http://schemas.microsoft.com/office/drawing/2014/main" id="{21995D22-0146-4DE2-9E78-4C00333D499A}"/>
              </a:ext>
            </a:extLst>
          </p:cNvPr>
          <p:cNvSpPr>
            <a:spLocks noGrp="1"/>
          </p:cNvSpPr>
          <p:nvPr>
            <p:ph type="dt" sz="half" idx="10"/>
          </p:nvPr>
        </p:nvSpPr>
        <p:spPr/>
        <p:txBody>
          <a:bodyPr/>
          <a:lstStyle/>
          <a:p>
            <a:fld id="{8C2D79EF-17C8-45D8-9866-DAF5723FC604}" type="datetime1">
              <a:rPr lang="en-US" smtClean="0"/>
              <a:t>4/27/2023</a:t>
            </a:fld>
            <a:endParaRPr lang="en-US" dirty="0"/>
          </a:p>
        </p:txBody>
      </p:sp>
      <p:sp>
        <p:nvSpPr>
          <p:cNvPr id="5" name="Footer Placeholder 4">
            <a:extLst>
              <a:ext uri="{FF2B5EF4-FFF2-40B4-BE49-F238E27FC236}">
                <a16:creationId xmlns=""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549439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7" name="Graphic 185">
            <a:extLst>
              <a:ext uri="{FF2B5EF4-FFF2-40B4-BE49-F238E27FC236}">
                <a16:creationId xmlns=""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 xmlns:a16="http://schemas.microsoft.com/office/drawing/2014/main" id="{751AB8F6-0796-47E9-B1D4-760B7CCFC75D}"/>
              </a:ext>
            </a:extLst>
          </p:cNvPr>
          <p:cNvSpPr>
            <a:spLocks noGrp="1"/>
          </p:cNvSpPr>
          <p:nvPr>
            <p:ph type="dt" sz="half" idx="10"/>
          </p:nvPr>
        </p:nvSpPr>
        <p:spPr/>
        <p:txBody>
          <a:bodyPr/>
          <a:lstStyle/>
          <a:p>
            <a:fld id="{DFFC2ADC-3680-4013-A757-E4663495DB98}" type="datetime1">
              <a:rPr lang="en-US" smtClean="0"/>
              <a:t>4/27/2023</a:t>
            </a:fld>
            <a:endParaRPr lang="en-US" dirty="0"/>
          </a:p>
        </p:txBody>
      </p:sp>
      <p:sp>
        <p:nvSpPr>
          <p:cNvPr id="5" name="Footer Placeholder 4">
            <a:extLst>
              <a:ext uri="{FF2B5EF4-FFF2-40B4-BE49-F238E27FC236}">
                <a16:creationId xmlns=""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83001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7637BE-B22F-40EE-94F0-04549BC5623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aphic 185">
            <a:extLst>
              <a:ext uri="{FF2B5EF4-FFF2-40B4-BE49-F238E27FC236}">
                <a16:creationId xmlns=""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 xmlns:a16="http://schemas.microsoft.com/office/drawing/2014/main" id="{93087465-759F-4895-8FC6-DD464FB918CA}"/>
              </a:ext>
            </a:extLst>
          </p:cNvPr>
          <p:cNvSpPr>
            <a:spLocks noGrp="1"/>
          </p:cNvSpPr>
          <p:nvPr>
            <p:ph type="dt" sz="half" idx="10"/>
          </p:nvPr>
        </p:nvSpPr>
        <p:spPr/>
        <p:txBody>
          <a:bodyPr/>
          <a:lstStyle/>
          <a:p>
            <a:fld id="{4751BA94-5DCA-4F19-960F-0FB2BD5EE85A}" type="datetime1">
              <a:rPr lang="en-US" smtClean="0"/>
              <a:t>4/27/2023</a:t>
            </a:fld>
            <a:endParaRPr lang="en-US" dirty="0"/>
          </a:p>
        </p:txBody>
      </p:sp>
      <p:sp>
        <p:nvSpPr>
          <p:cNvPr id="6" name="Footer Placeholder 5">
            <a:extLst>
              <a:ext uri="{FF2B5EF4-FFF2-40B4-BE49-F238E27FC236}">
                <a16:creationId xmlns=""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223643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0" name="Graphic 185">
            <a:extLst>
              <a:ext uri="{FF2B5EF4-FFF2-40B4-BE49-F238E27FC236}">
                <a16:creationId xmlns=""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 xmlns:a16="http://schemas.microsoft.com/office/drawing/2014/main" id="{A433C091-3B62-4087-9A97-63BBE28CFF17}"/>
              </a:ext>
            </a:extLst>
          </p:cNvPr>
          <p:cNvSpPr>
            <a:spLocks noGrp="1"/>
          </p:cNvSpPr>
          <p:nvPr>
            <p:ph type="dt" sz="half" idx="10"/>
          </p:nvPr>
        </p:nvSpPr>
        <p:spPr/>
        <p:txBody>
          <a:bodyPr/>
          <a:lstStyle/>
          <a:p>
            <a:fld id="{01BED947-38D9-44AC-8B89-E79758333B77}" type="datetime1">
              <a:rPr lang="en-US" smtClean="0"/>
              <a:t>4/27/2023</a:t>
            </a:fld>
            <a:endParaRPr lang="en-US" dirty="0"/>
          </a:p>
        </p:txBody>
      </p:sp>
      <p:sp>
        <p:nvSpPr>
          <p:cNvPr id="8" name="Footer Placeholder 7">
            <a:extLst>
              <a:ext uri="{FF2B5EF4-FFF2-40B4-BE49-F238E27FC236}">
                <a16:creationId xmlns=""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56416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29CF7F-748D-4598-983E-96A2BE26930A}"/>
              </a:ext>
            </a:extLst>
          </p:cNvPr>
          <p:cNvSpPr>
            <a:spLocks noGrp="1"/>
          </p:cNvSpPr>
          <p:nvPr>
            <p:ph type="title"/>
          </p:nvPr>
        </p:nvSpPr>
        <p:spPr/>
        <p:txBody>
          <a:bodyPr/>
          <a:lstStyle/>
          <a:p>
            <a:r>
              <a:rPr lang="en-US" dirty="0"/>
              <a:t>Click to edit Master title style</a:t>
            </a:r>
          </a:p>
        </p:txBody>
      </p:sp>
      <p:grpSp>
        <p:nvGrpSpPr>
          <p:cNvPr id="6" name="Graphic 185">
            <a:extLst>
              <a:ext uri="{FF2B5EF4-FFF2-40B4-BE49-F238E27FC236}">
                <a16:creationId xmlns=""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 xmlns:a16="http://schemas.microsoft.com/office/drawing/2014/main" id="{410A2C46-C908-4010-AAE2-9FA41B145C4D}"/>
              </a:ext>
            </a:extLst>
          </p:cNvPr>
          <p:cNvSpPr>
            <a:spLocks noGrp="1"/>
          </p:cNvSpPr>
          <p:nvPr>
            <p:ph type="dt" sz="half" idx="10"/>
          </p:nvPr>
        </p:nvSpPr>
        <p:spPr/>
        <p:txBody>
          <a:bodyPr/>
          <a:lstStyle/>
          <a:p>
            <a:fld id="{3781E23F-BD3C-4F23-B116-2B758120C8AC}" type="datetime1">
              <a:rPr lang="en-US" smtClean="0"/>
              <a:t>4/27/2023</a:t>
            </a:fld>
            <a:endParaRPr lang="en-US" dirty="0"/>
          </a:p>
        </p:txBody>
      </p:sp>
      <p:sp>
        <p:nvSpPr>
          <p:cNvPr id="4" name="Footer Placeholder 3">
            <a:extLst>
              <a:ext uri="{FF2B5EF4-FFF2-40B4-BE49-F238E27FC236}">
                <a16:creationId xmlns=""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009793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 xmlns:a16="http://schemas.microsoft.com/office/drawing/2014/main" id="{0708C302-4224-4668-8CAC-3267172A0C93}"/>
              </a:ext>
            </a:extLst>
          </p:cNvPr>
          <p:cNvSpPr>
            <a:spLocks noGrp="1"/>
          </p:cNvSpPr>
          <p:nvPr>
            <p:ph type="dt" sz="half" idx="10"/>
          </p:nvPr>
        </p:nvSpPr>
        <p:spPr/>
        <p:txBody>
          <a:bodyPr/>
          <a:lstStyle/>
          <a:p>
            <a:fld id="{473CFAA9-6D59-4D98-869E-ACBDB83B2CA4}" type="datetime1">
              <a:rPr lang="en-US" smtClean="0"/>
              <a:t>4/27/2023</a:t>
            </a:fld>
            <a:endParaRPr lang="en-US"/>
          </a:p>
        </p:txBody>
      </p:sp>
      <p:sp>
        <p:nvSpPr>
          <p:cNvPr id="3" name="Footer Placeholder 2">
            <a:extLst>
              <a:ext uri="{FF2B5EF4-FFF2-40B4-BE49-F238E27FC236}">
                <a16:creationId xmlns=""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056700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grpSp>
        <p:nvGrpSpPr>
          <p:cNvPr id="8" name="Graphic 185">
            <a:extLst>
              <a:ext uri="{FF2B5EF4-FFF2-40B4-BE49-F238E27FC236}">
                <a16:creationId xmlns=""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 xmlns:a16="http://schemas.microsoft.com/office/drawing/2014/main" id="{269840A2-CF60-4C47-B955-E65BC451FE73}"/>
              </a:ext>
            </a:extLst>
          </p:cNvPr>
          <p:cNvSpPr>
            <a:spLocks noGrp="1"/>
          </p:cNvSpPr>
          <p:nvPr>
            <p:ph type="dt" sz="half" idx="10"/>
          </p:nvPr>
        </p:nvSpPr>
        <p:spPr/>
        <p:txBody>
          <a:bodyPr/>
          <a:lstStyle/>
          <a:p>
            <a:fld id="{DC410804-27E3-430A-BB42-B831260DE39A}" type="datetime1">
              <a:rPr lang="en-US" smtClean="0"/>
              <a:t>4/27/2023</a:t>
            </a:fld>
            <a:endParaRPr lang="en-US" dirty="0"/>
          </a:p>
        </p:txBody>
      </p:sp>
      <p:sp>
        <p:nvSpPr>
          <p:cNvPr id="6" name="Footer Placeholder 5">
            <a:extLst>
              <a:ext uri="{FF2B5EF4-FFF2-40B4-BE49-F238E27FC236}">
                <a16:creationId xmlns=""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042481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grpSp>
        <p:nvGrpSpPr>
          <p:cNvPr id="8" name="Graphic 185">
            <a:extLst>
              <a:ext uri="{FF2B5EF4-FFF2-40B4-BE49-F238E27FC236}">
                <a16:creationId xmlns=""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 xmlns:a16="http://schemas.microsoft.com/office/drawing/2014/main" id="{D68C8714-2467-4715-934E-6787C84F7929}"/>
              </a:ext>
            </a:extLst>
          </p:cNvPr>
          <p:cNvSpPr>
            <a:spLocks noGrp="1"/>
          </p:cNvSpPr>
          <p:nvPr>
            <p:ph type="dt" sz="half" idx="10"/>
          </p:nvPr>
        </p:nvSpPr>
        <p:spPr/>
        <p:txBody>
          <a:bodyPr/>
          <a:lstStyle/>
          <a:p>
            <a:fld id="{60E22DE3-3D1A-4D53-B9A6-6C7463B8C992}" type="datetime1">
              <a:rPr lang="en-US" smtClean="0"/>
              <a:t>4/27/2023</a:t>
            </a:fld>
            <a:endParaRPr lang="en-US" dirty="0"/>
          </a:p>
        </p:txBody>
      </p:sp>
      <p:sp>
        <p:nvSpPr>
          <p:cNvPr id="6" name="Footer Placeholder 5">
            <a:extLst>
              <a:ext uri="{FF2B5EF4-FFF2-40B4-BE49-F238E27FC236}">
                <a16:creationId xmlns=""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943347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F3A871-D377-4EC0-9ACF-86842F01E1D0}"/>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 xmlns:a16="http://schemas.microsoft.com/office/drawing/2014/main" id="{F3D53202-92A9-45A3-B812-777DB9578B44}"/>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aphic 185">
            <a:extLst>
              <a:ext uri="{FF2B5EF4-FFF2-40B4-BE49-F238E27FC236}">
                <a16:creationId xmlns=""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 xmlns:a16="http://schemas.microsoft.com/office/drawing/2014/main" id="{FA2CA47F-83AD-4BE3-AC2F-6C17883F78C7}"/>
              </a:ext>
            </a:extLst>
          </p:cNvPr>
          <p:cNvSpPr>
            <a:spLocks noGrp="1"/>
          </p:cNvSpPr>
          <p:nvPr>
            <p:ph type="dt" sz="half" idx="10"/>
          </p:nvPr>
        </p:nvSpPr>
        <p:spPr/>
        <p:txBody>
          <a:bodyPr/>
          <a:lstStyle/>
          <a:p>
            <a:fld id="{46BA7D41-E8B7-4A0B-B861-3EC4AE88917D}" type="datetime1">
              <a:rPr lang="en-US" smtClean="0"/>
              <a:t>4/27/2023</a:t>
            </a:fld>
            <a:endParaRPr lang="en-US" dirty="0"/>
          </a:p>
        </p:txBody>
      </p:sp>
      <p:sp>
        <p:nvSpPr>
          <p:cNvPr id="5" name="Footer Placeholder 4">
            <a:extLst>
              <a:ext uri="{FF2B5EF4-FFF2-40B4-BE49-F238E27FC236}">
                <a16:creationId xmlns=""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917624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aphic 185">
            <a:extLst>
              <a:ext uri="{FF2B5EF4-FFF2-40B4-BE49-F238E27FC236}">
                <a16:creationId xmlns=""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 xmlns:a16="http://schemas.microsoft.com/office/drawing/2014/main" id="{F7CE2202-679F-48B0-B2DD-F6F54711224B}"/>
              </a:ext>
            </a:extLst>
          </p:cNvPr>
          <p:cNvSpPr>
            <a:spLocks noGrp="1"/>
          </p:cNvSpPr>
          <p:nvPr>
            <p:ph type="dt" sz="half" idx="10"/>
          </p:nvPr>
        </p:nvSpPr>
        <p:spPr/>
        <p:txBody>
          <a:bodyPr/>
          <a:lstStyle/>
          <a:p>
            <a:fld id="{A7C34823-0B19-4B4E-A643-7A3B0A3D24D6}" type="datetime1">
              <a:rPr lang="en-US" smtClean="0"/>
              <a:t>4/27/2023</a:t>
            </a:fld>
            <a:endParaRPr lang="en-US" dirty="0"/>
          </a:p>
        </p:txBody>
      </p:sp>
      <p:sp>
        <p:nvSpPr>
          <p:cNvPr id="5" name="Footer Placeholder 4">
            <a:extLst>
              <a:ext uri="{FF2B5EF4-FFF2-40B4-BE49-F238E27FC236}">
                <a16:creationId xmlns=""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052302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5ECD8B30-1B71-45A1-8314-D59C86F581E1}" type="datetime1">
              <a:rPr lang="en-US" smtClean="0"/>
              <a:pPr/>
              <a:t>4/27/2023</a:t>
            </a:fld>
            <a:endParaRPr lang="en-US" b="1" dirty="0"/>
          </a:p>
        </p:txBody>
      </p:sp>
      <p:sp>
        <p:nvSpPr>
          <p:cNvPr id="5" name="Footer Placeholder 4">
            <a:extLst>
              <a:ext uri="{FF2B5EF4-FFF2-40B4-BE49-F238E27FC236}">
                <a16:creationId xmlns=""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endParaRPr lang="en-US" b="1" dirty="0"/>
          </a:p>
        </p:txBody>
      </p:sp>
      <p:sp>
        <p:nvSpPr>
          <p:cNvPr id="6" name="Slide Number Placeholder 5">
            <a:extLst>
              <a:ext uri="{FF2B5EF4-FFF2-40B4-BE49-F238E27FC236}">
                <a16:creationId xmlns=""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b="1" dirty="0"/>
          </a:p>
        </p:txBody>
      </p:sp>
    </p:spTree>
    <p:extLst>
      <p:ext uri="{BB962C8B-B14F-4D97-AF65-F5344CB8AC3E}">
        <p14:creationId xmlns:p14="http://schemas.microsoft.com/office/powerpoint/2010/main" val="394625620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44" r:id="rId6"/>
    <p:sldLayoutId id="2147483740" r:id="rId7"/>
    <p:sldLayoutId id="2147483741" r:id="rId8"/>
    <p:sldLayoutId id="2147483742" r:id="rId9"/>
    <p:sldLayoutId id="2147483743" r:id="rId10"/>
    <p:sldLayoutId id="214748374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drive.google.com/file/d/1lhOp5W_LWn-lE1uJYqW7_lhPKT1hoRBd/view?usp=sharin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jpeg"/><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 name="Rectangle 89">
            <a:extLst>
              <a:ext uri="{FF2B5EF4-FFF2-40B4-BE49-F238E27FC236}">
                <a16:creationId xmlns="" xmlns:a16="http://schemas.microsoft.com/office/drawing/2014/main" id="{489B7BFD-8F45-4093-AD9C-91B15B0503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2" name="Group 91">
            <a:extLst>
              <a:ext uri="{FF2B5EF4-FFF2-40B4-BE49-F238E27FC236}">
                <a16:creationId xmlns="" xmlns:a16="http://schemas.microsoft.com/office/drawing/2014/main" id="{F95919CA-4568-4F54-A2C0-2B54BD78A3B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1479558"/>
            <a:ext cx="1861854" cy="717514"/>
            <a:chOff x="0" y="1479558"/>
            <a:chExt cx="1861854" cy="717514"/>
          </a:xfrm>
          <a:solidFill>
            <a:schemeClr val="tx1"/>
          </a:solidFill>
        </p:grpSpPr>
        <p:sp>
          <p:nvSpPr>
            <p:cNvPr id="93" name="Freeform: Shape 92">
              <a:extLst>
                <a:ext uri="{FF2B5EF4-FFF2-40B4-BE49-F238E27FC236}">
                  <a16:creationId xmlns="" xmlns:a16="http://schemas.microsoft.com/office/drawing/2014/main" id="{E16C8D8F-10E9-4498-ABDB-0F923F8B683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94" name="Freeform: Shape 93">
              <a:extLst>
                <a:ext uri="{FF2B5EF4-FFF2-40B4-BE49-F238E27FC236}">
                  <a16:creationId xmlns="" xmlns:a16="http://schemas.microsoft.com/office/drawing/2014/main" id="{1E5A83E3-8A11-4492-BB6E-F5F2240316F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sp>
        <p:nvSpPr>
          <p:cNvPr id="96" name="Freeform: Shape 95">
            <a:extLst>
              <a:ext uri="{FF2B5EF4-FFF2-40B4-BE49-F238E27FC236}">
                <a16:creationId xmlns="" xmlns:a16="http://schemas.microsoft.com/office/drawing/2014/main" id="{498F8FF6-43B4-494A-AF8F-123A4983ED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40308" y="-1"/>
            <a:ext cx="5444906" cy="518316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 xmlns:a16="http://schemas.microsoft.com/office/drawing/2014/main" id="{CF85B11F-FA15-48B8-BF04-463A37544E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39300" y="0"/>
            <a:ext cx="5444906" cy="5161894"/>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0" name="Freeform: Shape 99">
            <a:extLst>
              <a:ext uri="{FF2B5EF4-FFF2-40B4-BE49-F238E27FC236}">
                <a16:creationId xmlns="" xmlns:a16="http://schemas.microsoft.com/office/drawing/2014/main" id="{5AFEC601-A132-47EE-B0C2-B38ACD9FCE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63016" y="0"/>
            <a:ext cx="5444905" cy="5046819"/>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Υπότιτλος 2"/>
          <p:cNvSpPr>
            <a:spLocks noGrp="1"/>
          </p:cNvSpPr>
          <p:nvPr>
            <p:ph type="subTitle" idx="1"/>
          </p:nvPr>
        </p:nvSpPr>
        <p:spPr>
          <a:xfrm>
            <a:off x="610830" y="5800456"/>
            <a:ext cx="6113386" cy="771802"/>
          </a:xfrm>
        </p:spPr>
        <p:txBody>
          <a:bodyPr vert="horz" lIns="91440" tIns="45720" rIns="91440" bIns="45720" rtlCol="0" anchor="t">
            <a:noAutofit/>
          </a:bodyPr>
          <a:lstStyle/>
          <a:p>
            <a:r>
              <a:rPr lang="el-GR" sz="1800" dirty="0">
                <a:latin typeface="Palatino Linotype"/>
                <a:ea typeface="Source Sans Pro"/>
              </a:rPr>
              <a:t>ΠΡΟΤΥΠΑ ΕΚΠΑΙΔΕΥΤΗΡΙΑ ΘΕΣΣΑΛΟΝΙΚΗΣ</a:t>
            </a:r>
            <a:endParaRPr lang="el-GR" sz="1800" dirty="0">
              <a:latin typeface="Palatino Linotype"/>
            </a:endParaRPr>
          </a:p>
        </p:txBody>
      </p:sp>
      <p:sp>
        <p:nvSpPr>
          <p:cNvPr id="102" name="Graphic 212">
            <a:extLst>
              <a:ext uri="{FF2B5EF4-FFF2-40B4-BE49-F238E27FC236}">
                <a16:creationId xmlns="" xmlns:a16="http://schemas.microsoft.com/office/drawing/2014/main" id="{279CAF82-0ECF-42BE-8F37-F71941E5D4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04" name="Graphic 212">
            <a:extLst>
              <a:ext uri="{FF2B5EF4-FFF2-40B4-BE49-F238E27FC236}">
                <a16:creationId xmlns="" xmlns:a16="http://schemas.microsoft.com/office/drawing/2014/main" id="{BB90F3FC-186F-4608-93AA-7EE24F682E2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pic>
        <p:nvPicPr>
          <p:cNvPr id="6" name="Εικόνα 6" descr="Εικόνα που περιέχει πινακίδα/σήμα&#10;&#10;Περιγραφή που δημιουργήθηκε αυτόματα">
            <a:extLst>
              <a:ext uri="{FF2B5EF4-FFF2-40B4-BE49-F238E27FC236}">
                <a16:creationId xmlns="" xmlns:a16="http://schemas.microsoft.com/office/drawing/2014/main" id="{D3B85AE7-5C8F-305F-FA00-4AE3EA17F3ED}"/>
              </a:ext>
            </a:extLst>
          </p:cNvPr>
          <p:cNvPicPr>
            <a:picLocks noChangeAspect="1"/>
          </p:cNvPicPr>
          <p:nvPr/>
        </p:nvPicPr>
        <p:blipFill rotWithShape="1">
          <a:blip r:embed="rId3"/>
          <a:srcRect l="17678" r="13900" b="1"/>
          <a:stretch/>
        </p:blipFill>
        <p:spPr>
          <a:xfrm>
            <a:off x="8069826" y="10"/>
            <a:ext cx="3718310" cy="3077226"/>
          </a:xfrm>
          <a:custGeom>
            <a:avLst/>
            <a:gdLst/>
            <a:ahLst/>
            <a:cxnLst/>
            <a:rect l="l" t="t" r="r" b="b"/>
            <a:pathLst>
              <a:path w="3177536" h="2647074">
                <a:moveTo>
                  <a:pt x="406152" y="0"/>
                </a:moveTo>
                <a:lnTo>
                  <a:pt x="2771384" y="0"/>
                </a:lnTo>
                <a:lnTo>
                  <a:pt x="2814739" y="47702"/>
                </a:lnTo>
                <a:cubicBezTo>
                  <a:pt x="3041386" y="322335"/>
                  <a:pt x="3177536" y="674421"/>
                  <a:pt x="3177536" y="1058306"/>
                </a:cubicBezTo>
                <a:cubicBezTo>
                  <a:pt x="3177536" y="1935759"/>
                  <a:pt x="2466220" y="2647074"/>
                  <a:pt x="1588768" y="2647074"/>
                </a:cubicBezTo>
                <a:cubicBezTo>
                  <a:pt x="711315" y="2647074"/>
                  <a:pt x="0" y="1935759"/>
                  <a:pt x="0" y="1058306"/>
                </a:cubicBezTo>
                <a:cubicBezTo>
                  <a:pt x="0" y="674421"/>
                  <a:pt x="136150" y="322335"/>
                  <a:pt x="362797" y="47702"/>
                </a:cubicBezTo>
                <a:close/>
              </a:path>
            </a:pathLst>
          </a:custGeom>
          <a:scene3d>
            <a:camera prst="orthographicFront"/>
            <a:lightRig rig="contrasting" dir="t">
              <a:rot lat="0" lon="0" rev="3000000"/>
            </a:lightRig>
          </a:scene3d>
          <a:sp3d contourW="7620">
            <a:bevelT w="95250" h="31750"/>
            <a:contourClr>
              <a:srgbClr val="333333"/>
            </a:contourClr>
          </a:sp3d>
        </p:spPr>
      </p:pic>
      <p:pic>
        <p:nvPicPr>
          <p:cNvPr id="8" name="Εικόνα 8" descr="Εικόνα που περιέχει λογότυπο&#10;&#10;Περιγραφή που δημιουργήθηκε αυτόματα">
            <a:extLst>
              <a:ext uri="{FF2B5EF4-FFF2-40B4-BE49-F238E27FC236}">
                <a16:creationId xmlns="" xmlns:a16="http://schemas.microsoft.com/office/drawing/2014/main" id="{A621FC22-7DBD-8D29-9BEB-4F2FFABD274A}"/>
              </a:ext>
            </a:extLst>
          </p:cNvPr>
          <p:cNvPicPr>
            <a:picLocks noChangeAspect="1"/>
          </p:cNvPicPr>
          <p:nvPr/>
        </p:nvPicPr>
        <p:blipFill rotWithShape="1">
          <a:blip r:embed="rId4"/>
          <a:srcRect t="9014" r="-4" b="6250"/>
          <a:stretch/>
        </p:blipFill>
        <p:spPr>
          <a:xfrm>
            <a:off x="6884946" y="3122839"/>
            <a:ext cx="3923269" cy="3735161"/>
          </a:xfrm>
          <a:custGeom>
            <a:avLst/>
            <a:gdLst/>
            <a:ahLst/>
            <a:cxnLst/>
            <a:rect l="l" t="t" r="r" b="b"/>
            <a:pathLst>
              <a:path w="4773089" h="4544235">
                <a:moveTo>
                  <a:pt x="2386544" y="0"/>
                </a:moveTo>
                <a:cubicBezTo>
                  <a:pt x="3704596" y="0"/>
                  <a:pt x="4773089" y="1068494"/>
                  <a:pt x="4773089" y="2386545"/>
                </a:cubicBezTo>
                <a:cubicBezTo>
                  <a:pt x="4773089" y="3292705"/>
                  <a:pt x="4268059" y="4080910"/>
                  <a:pt x="3524113" y="4485046"/>
                </a:cubicBezTo>
                <a:lnTo>
                  <a:pt x="3401244" y="4544235"/>
                </a:lnTo>
                <a:lnTo>
                  <a:pt x="1371845" y="4544235"/>
                </a:lnTo>
                <a:lnTo>
                  <a:pt x="1248976" y="4485046"/>
                </a:lnTo>
                <a:cubicBezTo>
                  <a:pt x="505030" y="4080910"/>
                  <a:pt x="0" y="3292705"/>
                  <a:pt x="0" y="2386545"/>
                </a:cubicBezTo>
                <a:cubicBezTo>
                  <a:pt x="0" y="1068494"/>
                  <a:pt x="1068494" y="0"/>
                  <a:pt x="2386544" y="0"/>
                </a:cubicBezTo>
                <a:close/>
              </a:path>
            </a:pathLst>
          </a:custGeom>
        </p:spPr>
      </p:pic>
      <p:grpSp>
        <p:nvGrpSpPr>
          <p:cNvPr id="106" name="Graphic 185">
            <a:extLst>
              <a:ext uri="{FF2B5EF4-FFF2-40B4-BE49-F238E27FC236}">
                <a16:creationId xmlns="" xmlns:a16="http://schemas.microsoft.com/office/drawing/2014/main" id="{FB9739EB-7F66-433D-841F-AB3CD18700B7}"/>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549330" y="2740963"/>
            <a:ext cx="1054466" cy="469689"/>
            <a:chOff x="9841624" y="4115729"/>
            <a:chExt cx="602169" cy="268223"/>
          </a:xfrm>
          <a:solidFill>
            <a:schemeClr val="tx1"/>
          </a:solidFill>
        </p:grpSpPr>
        <p:sp>
          <p:nvSpPr>
            <p:cNvPr id="107" name="Freeform: Shape 106">
              <a:extLst>
                <a:ext uri="{FF2B5EF4-FFF2-40B4-BE49-F238E27FC236}">
                  <a16:creationId xmlns="" xmlns:a16="http://schemas.microsoft.com/office/drawing/2014/main" id="{104F2BBD-A005-4DCB-9566-F2351050BEE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 xmlns:a16="http://schemas.microsoft.com/office/drawing/2014/main" id="{8B00DEC7-198B-49D1-98FD-018F3ECFCF4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 xmlns:a16="http://schemas.microsoft.com/office/drawing/2014/main" id="{F14DFC82-B3B3-468E-91B3-1302CFC6846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 xmlns:a16="http://schemas.microsoft.com/office/drawing/2014/main" id="{D3250EFE-214E-4B8E-AF96-036A514FFB2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 xmlns:a16="http://schemas.microsoft.com/office/drawing/2014/main" id="{AD058EBE-D4A5-4C43-B170-6A451F87A7B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sp>
        <p:nvSpPr>
          <p:cNvPr id="113" name="Oval 112">
            <a:extLst>
              <a:ext uri="{FF2B5EF4-FFF2-40B4-BE49-F238E27FC236}">
                <a16:creationId xmlns="" xmlns:a16="http://schemas.microsoft.com/office/drawing/2014/main" id="{033BC44A-0661-43B4-9C14-FD5963C226A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217710" y="5195363"/>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5" name="Oval 114">
            <a:extLst>
              <a:ext uri="{FF2B5EF4-FFF2-40B4-BE49-F238E27FC236}">
                <a16:creationId xmlns="" xmlns:a16="http://schemas.microsoft.com/office/drawing/2014/main" id="{13811CB9-0334-4316-8B54-711C0F3BE69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217710" y="5195363"/>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a:extLst>
              <a:ext uri="{FF2B5EF4-FFF2-40B4-BE49-F238E27FC236}">
                <a16:creationId xmlns="" xmlns:a16="http://schemas.microsoft.com/office/drawing/2014/main" id="{7402742E-BB12-ABDD-6EAA-A6D800BBD039}"/>
              </a:ext>
            </a:extLst>
          </p:cNvPr>
          <p:cNvSpPr txBox="1"/>
          <p:nvPr/>
        </p:nvSpPr>
        <p:spPr>
          <a:xfrm>
            <a:off x="1333499" y="1013951"/>
            <a:ext cx="4291780"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l-GR" sz="4400" b="1" dirty="0">
                <a:latin typeface="Palatino Linotype"/>
                <a:ea typeface="Source Sans Pro"/>
              </a:rPr>
              <a:t>Δημιουργία </a:t>
            </a:r>
            <a:endParaRPr lang="el-GR" sz="2800" dirty="0">
              <a:latin typeface="Palatino Linotype"/>
              <a:ea typeface="Source Sans Pro"/>
            </a:endParaRPr>
          </a:p>
          <a:p>
            <a:pPr algn="ctr"/>
            <a:r>
              <a:rPr lang="el-GR" sz="4400" b="1" dirty="0">
                <a:latin typeface="Palatino Linotype"/>
                <a:ea typeface="Source Sans Pro"/>
              </a:rPr>
              <a:t>Εφαρμογής</a:t>
            </a:r>
            <a:endParaRPr lang="el-GR" sz="2800" dirty="0">
              <a:latin typeface="Palatino Linotype"/>
              <a:ea typeface="Source Sans Pro"/>
            </a:endParaRPr>
          </a:p>
          <a:p>
            <a:pPr algn="ctr"/>
            <a:endParaRPr lang="el-GR" sz="2800" b="1" i="1" dirty="0">
              <a:latin typeface="Palatino Linotype"/>
              <a:ea typeface="Source Sans Pro"/>
            </a:endParaRPr>
          </a:p>
          <a:p>
            <a:pPr algn="ctr"/>
            <a:r>
              <a:rPr lang="el-GR" sz="2800" b="1" i="1" dirty="0">
                <a:latin typeface="Palatino Linotype"/>
                <a:ea typeface="Source Sans Pro"/>
              </a:rPr>
              <a:t>για τη σωστή διαχείριση των </a:t>
            </a:r>
            <a:r>
              <a:rPr lang="el-GR" sz="2800" b="1" i="1" dirty="0" err="1">
                <a:latin typeface="Palatino Linotype"/>
                <a:ea typeface="Source Sans Pro"/>
              </a:rPr>
              <a:t>απορριμάτων</a:t>
            </a:r>
            <a:endParaRPr lang="el-GR" sz="2800" dirty="0">
              <a:latin typeface="Palatino Linotype"/>
              <a:ea typeface="+mn-lt"/>
              <a:cs typeface="+mn-lt"/>
            </a:endParaRPr>
          </a:p>
          <a:p>
            <a:pPr algn="ctr"/>
            <a:endParaRPr lang="el-GR" dirty="0">
              <a:latin typeface="Palatino Linotype"/>
              <a:ea typeface="Source Sans Pro"/>
            </a:endParaRPr>
          </a:p>
        </p:txBody>
      </p:sp>
    </p:spTree>
    <p:extLst>
      <p:ext uri="{BB962C8B-B14F-4D97-AF65-F5344CB8AC3E}">
        <p14:creationId xmlns:p14="http://schemas.microsoft.com/office/powerpoint/2010/main" val="232512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aphic 185">
            <a:extLst>
              <a:ext uri="{FF2B5EF4-FFF2-40B4-BE49-F238E27FC236}">
                <a16:creationId xmlns="" xmlns:a16="http://schemas.microsoft.com/office/drawing/2014/main" id="{8A351602-3772-4279-B0D3-A523F6F6EAB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999576" y="5987064"/>
            <a:ext cx="1054466" cy="469689"/>
            <a:chOff x="9841624" y="4115729"/>
            <a:chExt cx="602169" cy="268223"/>
          </a:xfrm>
          <a:solidFill>
            <a:schemeClr val="tx1"/>
          </a:solidFill>
        </p:grpSpPr>
        <p:sp>
          <p:nvSpPr>
            <p:cNvPr id="39" name="Freeform: Shape 38">
              <a:extLst>
                <a:ext uri="{FF2B5EF4-FFF2-40B4-BE49-F238E27FC236}">
                  <a16:creationId xmlns="" xmlns:a16="http://schemas.microsoft.com/office/drawing/2014/main" id="{A5AAAA75-5FFB-4C07-AD4A-3146773E6CD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 xmlns:a16="http://schemas.microsoft.com/office/drawing/2014/main" id="{1479895E-3847-44BB-8404-28F14219FB7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 xmlns:a16="http://schemas.microsoft.com/office/drawing/2014/main" id="{50E02F68-8149-4236-8D9F-6B550F78B93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 xmlns:a16="http://schemas.microsoft.com/office/drawing/2014/main" id="{956FCAAB-F073-4561-A484-42C7DD10DC2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 xmlns:a16="http://schemas.microsoft.com/office/drawing/2014/main" id="{6CF8DB94-87A3-43E9-9BBB-301CFF0FB05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5" name="Oval 44">
            <a:extLst>
              <a:ext uri="{FF2B5EF4-FFF2-40B4-BE49-F238E27FC236}">
                <a16:creationId xmlns="" xmlns:a16="http://schemas.microsoft.com/office/drawing/2014/main" id="{7D6BF779-0B8C-4CC2-9268-9506AD0C53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47" name="Rectangle 46">
            <a:extLst>
              <a:ext uri="{FF2B5EF4-FFF2-40B4-BE49-F238E27FC236}">
                <a16:creationId xmlns="" xmlns:a16="http://schemas.microsoft.com/office/drawing/2014/main" id="{489B7BFD-8F45-4093-AD9C-91B15B0503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74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9" name="Rectangle 48">
            <a:extLst>
              <a:ext uri="{FF2B5EF4-FFF2-40B4-BE49-F238E27FC236}">
                <a16:creationId xmlns="" xmlns:a16="http://schemas.microsoft.com/office/drawing/2014/main" id="{4E092522-F938-4947-B626-82848FF32AF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588045" y="0"/>
            <a:ext cx="7603955" cy="6858000"/>
          </a:xfrm>
          <a:prstGeom prst="rect">
            <a:avLst/>
          </a:prstGeom>
          <a:gradFill>
            <a:gsLst>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Εικόνα 4">
            <a:extLst>
              <a:ext uri="{FF2B5EF4-FFF2-40B4-BE49-F238E27FC236}">
                <a16:creationId xmlns="" xmlns:a16="http://schemas.microsoft.com/office/drawing/2014/main" id="{D052B4DE-D7AB-B91B-DEB4-712C1AF69347}"/>
              </a:ext>
            </a:extLst>
          </p:cNvPr>
          <p:cNvPicPr>
            <a:picLocks noGrp="1" noChangeAspect="1"/>
          </p:cNvPicPr>
          <p:nvPr>
            <p:ph idx="1"/>
          </p:nvPr>
        </p:nvPicPr>
        <p:blipFill rotWithShape="1">
          <a:blip r:embed="rId3"/>
          <a:srcRect/>
          <a:stretch/>
        </p:blipFill>
        <p:spPr>
          <a:xfrm>
            <a:off x="20" y="50810"/>
            <a:ext cx="12191980" cy="6857990"/>
          </a:xfrm>
          <a:prstGeom prst="rect">
            <a:avLst/>
          </a:prstGeom>
        </p:spPr>
      </p:pic>
      <p:pic>
        <p:nvPicPr>
          <p:cNvPr id="5" name="Εικόνα 5" descr="Εικόνα που περιέχει πινακίδα/σήμα&#10;&#10;Περιγραφή που δημιουργήθηκε αυτόματα">
            <a:extLst>
              <a:ext uri="{FF2B5EF4-FFF2-40B4-BE49-F238E27FC236}">
                <a16:creationId xmlns="" xmlns:a16="http://schemas.microsoft.com/office/drawing/2014/main" id="{D6FEBBB3-1B4F-8D75-B9E7-FA6679F1B2AC}"/>
              </a:ext>
            </a:extLst>
          </p:cNvPr>
          <p:cNvPicPr>
            <a:picLocks noChangeAspect="1"/>
          </p:cNvPicPr>
          <p:nvPr/>
        </p:nvPicPr>
        <p:blipFill>
          <a:blip r:embed="rId4"/>
          <a:stretch>
            <a:fillRect/>
          </a:stretch>
        </p:blipFill>
        <p:spPr>
          <a:xfrm>
            <a:off x="4916" y="4094"/>
            <a:ext cx="12169876" cy="6948133"/>
          </a:xfrm>
          <a:prstGeom prst="rect">
            <a:avLst/>
          </a:prstGeom>
        </p:spPr>
      </p:pic>
      <p:grpSp>
        <p:nvGrpSpPr>
          <p:cNvPr id="51" name="Graphic 190">
            <a:extLst>
              <a:ext uri="{FF2B5EF4-FFF2-40B4-BE49-F238E27FC236}">
                <a16:creationId xmlns="" xmlns:a16="http://schemas.microsoft.com/office/drawing/2014/main" id="{F3F5D407-83EF-4D7F-9DAF-4C3CEB778FD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525182" y="827494"/>
            <a:ext cx="1291642" cy="429215"/>
            <a:chOff x="2504802" y="1755501"/>
            <a:chExt cx="1598829" cy="531293"/>
          </a:xfrm>
          <a:solidFill>
            <a:schemeClr val="tx1"/>
          </a:solidFill>
        </p:grpSpPr>
        <p:sp>
          <p:nvSpPr>
            <p:cNvPr id="52" name="Freeform: Shape 51">
              <a:extLst>
                <a:ext uri="{FF2B5EF4-FFF2-40B4-BE49-F238E27FC236}">
                  <a16:creationId xmlns="" xmlns:a16="http://schemas.microsoft.com/office/drawing/2014/main" id="{CC07906A-A83F-47F2-975A-C1756F4454B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53" name="Freeform: Shape 52">
              <a:extLst>
                <a:ext uri="{FF2B5EF4-FFF2-40B4-BE49-F238E27FC236}">
                  <a16:creationId xmlns="" xmlns:a16="http://schemas.microsoft.com/office/drawing/2014/main" id="{0C38730D-4164-41D4-81C0-E9A070EA841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55" name="Group 54">
            <a:extLst>
              <a:ext uri="{FF2B5EF4-FFF2-40B4-BE49-F238E27FC236}">
                <a16:creationId xmlns="" xmlns:a16="http://schemas.microsoft.com/office/drawing/2014/main" id="{D2539C73-C848-4608-957A-D6C01691391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6624467" y="533549"/>
            <a:ext cx="5356040" cy="5343028"/>
            <a:chOff x="739960" y="1925092"/>
            <a:chExt cx="4376696" cy="4366063"/>
          </a:xfrm>
        </p:grpSpPr>
        <p:sp>
          <p:nvSpPr>
            <p:cNvPr id="56" name="Oval 55">
              <a:extLst>
                <a:ext uri="{FF2B5EF4-FFF2-40B4-BE49-F238E27FC236}">
                  <a16:creationId xmlns="" xmlns:a16="http://schemas.microsoft.com/office/drawing/2014/main" id="{253EEDFE-1D2D-4938-9DF2-97FB4F709DB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28562" y="2003061"/>
              <a:ext cx="4288094" cy="4288094"/>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 xmlns:a16="http://schemas.microsoft.com/office/drawing/2014/main" id="{5EA4CF2D-570F-4529-ADDA-B37CF05B613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17929" y="2003061"/>
              <a:ext cx="4288094" cy="4288094"/>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8" name="Oval 57">
              <a:extLst>
                <a:ext uri="{FF2B5EF4-FFF2-40B4-BE49-F238E27FC236}">
                  <a16:creationId xmlns="" xmlns:a16="http://schemas.microsoft.com/office/drawing/2014/main" id="{CBE92B83-AFA7-40B1-9D3C-502840BADC0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39960" y="1925092"/>
              <a:ext cx="4288094" cy="4288094"/>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Τίτλος 1">
            <a:extLst>
              <a:ext uri="{FF2B5EF4-FFF2-40B4-BE49-F238E27FC236}">
                <a16:creationId xmlns="" xmlns:a16="http://schemas.microsoft.com/office/drawing/2014/main" id="{55DBBFB5-E6A5-7C20-D4D4-86B01D84ECB1}"/>
              </a:ext>
            </a:extLst>
          </p:cNvPr>
          <p:cNvSpPr>
            <a:spLocks noGrp="1"/>
          </p:cNvSpPr>
          <p:nvPr>
            <p:ph type="title"/>
          </p:nvPr>
        </p:nvSpPr>
        <p:spPr>
          <a:xfrm>
            <a:off x="7185896" y="578314"/>
            <a:ext cx="4512877" cy="2822713"/>
          </a:xfrm>
        </p:spPr>
        <p:txBody>
          <a:bodyPr vert="horz" lIns="91440" tIns="45720" rIns="91440" bIns="45720" rtlCol="0" anchor="b">
            <a:normAutofit/>
          </a:bodyPr>
          <a:lstStyle/>
          <a:p>
            <a:pPr algn="ctr"/>
            <a:r>
              <a:rPr lang="en-US" sz="3700" b="1" cap="all" spc="1500" dirty="0" err="1">
                <a:ea typeface="Source Sans Pro SemiBold"/>
              </a:rPr>
              <a:t>Ενεργει</a:t>
            </a:r>
            <a:r>
              <a:rPr lang="en-US" sz="3700" b="1" cap="all" spc="1500" dirty="0">
                <a:ea typeface="Source Sans Pro SemiBold"/>
              </a:rPr>
              <a:t>α</a:t>
            </a:r>
            <a:endParaRPr lang="en-US" sz="3700" b="1" cap="all" spc="1500" dirty="0">
              <a:ea typeface="Source Sans Pro SemiBold" panose="020B0603030403020204" pitchFamily="34" charset="0"/>
            </a:endParaRPr>
          </a:p>
        </p:txBody>
      </p:sp>
      <p:sp>
        <p:nvSpPr>
          <p:cNvPr id="60" name="Oval 59">
            <a:extLst>
              <a:ext uri="{FF2B5EF4-FFF2-40B4-BE49-F238E27FC236}">
                <a16:creationId xmlns="" xmlns:a16="http://schemas.microsoft.com/office/drawing/2014/main" id="{20046D4B-EE93-4EAF-9717-C56B1E6814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709032" y="5254879"/>
            <a:ext cx="474046" cy="474046"/>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2" name="Oval 61">
            <a:extLst>
              <a:ext uri="{FF2B5EF4-FFF2-40B4-BE49-F238E27FC236}">
                <a16:creationId xmlns="" xmlns:a16="http://schemas.microsoft.com/office/drawing/2014/main" id="{9A3B4D80-4945-4E47-8FA7-BA0541CB6A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709032" y="5254879"/>
            <a:ext cx="474046" cy="474046"/>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3637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75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750"/>
                            </p:stCondLst>
                            <p:childTnLst>
                              <p:par>
                                <p:cTn id="12" presetID="53" presetClass="entr" presetSubtype="16" fill="hold" nodeType="afterEffect">
                                  <p:stCondLst>
                                    <p:cond delay="4000"/>
                                  </p:stCondLst>
                                  <p:childTnLst>
                                    <p:set>
                                      <p:cBhvr>
                                        <p:cTn id="13" dur="1" fill="hold">
                                          <p:stCondLst>
                                            <p:cond delay="0"/>
                                          </p:stCondLst>
                                        </p:cTn>
                                        <p:tgtEl>
                                          <p:spTgt spid="5"/>
                                        </p:tgtEl>
                                        <p:attrNameLst>
                                          <p:attrName>style.visibility</p:attrName>
                                        </p:attrNameLst>
                                      </p:cBhvr>
                                      <p:to>
                                        <p:strVal val="visible"/>
                                      </p:to>
                                    </p:set>
                                    <p:anim calcmode="lin" valueType="num">
                                      <p:cBhvr>
                                        <p:cTn id="14" dur="2000" fill="hold"/>
                                        <p:tgtEl>
                                          <p:spTgt spid="5"/>
                                        </p:tgtEl>
                                        <p:attrNameLst>
                                          <p:attrName>ppt_w</p:attrName>
                                        </p:attrNameLst>
                                      </p:cBhvr>
                                      <p:tavLst>
                                        <p:tav tm="0">
                                          <p:val>
                                            <p:fltVal val="0"/>
                                          </p:val>
                                        </p:tav>
                                        <p:tav tm="100000">
                                          <p:val>
                                            <p:strVal val="#ppt_w"/>
                                          </p:val>
                                        </p:tav>
                                      </p:tavLst>
                                    </p:anim>
                                    <p:anim calcmode="lin" valueType="num">
                                      <p:cBhvr>
                                        <p:cTn id="15" dur="2000" fill="hold"/>
                                        <p:tgtEl>
                                          <p:spTgt spid="5"/>
                                        </p:tgtEl>
                                        <p:attrNameLst>
                                          <p:attrName>ppt_h</p:attrName>
                                        </p:attrNameLst>
                                      </p:cBhvr>
                                      <p:tavLst>
                                        <p:tav tm="0">
                                          <p:val>
                                            <p:fltVal val="0"/>
                                          </p:val>
                                        </p:tav>
                                        <p:tav tm="100000">
                                          <p:val>
                                            <p:strVal val="#ppt_h"/>
                                          </p:val>
                                        </p:tav>
                                      </p:tavLst>
                                    </p:anim>
                                    <p:animEffect transition="in" filter="fade">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5A0118C5-4F8D-4CF4-BADD-53FEACC6C4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 xmlns:a16="http://schemas.microsoft.com/office/drawing/2014/main" id="{4E0A5C5C-2A95-428E-9F6A-0D29EBD57C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 xmlns:a16="http://schemas.microsoft.com/office/drawing/2014/main" id="{1056F38F-7C4E-461D-8709-7D0024AE1F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79411" y="1029607"/>
            <a:ext cx="4754948" cy="4754948"/>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Oval 13">
            <a:extLst>
              <a:ext uri="{FF2B5EF4-FFF2-40B4-BE49-F238E27FC236}">
                <a16:creationId xmlns="" xmlns:a16="http://schemas.microsoft.com/office/drawing/2014/main" id="{C7278469-3C3C-49CE-AEEE-E176A4900B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39960" y="934855"/>
            <a:ext cx="4754948" cy="4754948"/>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 xmlns:a16="http://schemas.microsoft.com/office/drawing/2014/main" id="{01ED0045-3E0C-78DA-3FCA-1E6932343F33}"/>
              </a:ext>
            </a:extLst>
          </p:cNvPr>
          <p:cNvSpPr>
            <a:spLocks noGrp="1"/>
          </p:cNvSpPr>
          <p:nvPr>
            <p:ph type="title"/>
          </p:nvPr>
        </p:nvSpPr>
        <p:spPr>
          <a:xfrm>
            <a:off x="1102368" y="1877492"/>
            <a:ext cx="4030132" cy="3215373"/>
          </a:xfrm>
        </p:spPr>
        <p:txBody>
          <a:bodyPr>
            <a:normAutofit/>
          </a:bodyPr>
          <a:lstStyle/>
          <a:p>
            <a:r>
              <a:rPr lang="el-GR" b="1" dirty="0">
                <a:latin typeface="Calibri"/>
                <a:cs typeface="Calibri"/>
              </a:rPr>
              <a:t>Έρευνα - Καύση απορριμμάτων στο εξωτερικό</a:t>
            </a:r>
            <a:endParaRPr lang="el-GR" dirty="0">
              <a:ea typeface="+mj-lt"/>
              <a:cs typeface="+mj-lt"/>
            </a:endParaRPr>
          </a:p>
          <a:p>
            <a:pPr algn="ctr"/>
            <a:endParaRPr lang="el-GR" dirty="0">
              <a:ea typeface="Source Sans Pro"/>
            </a:endParaRPr>
          </a:p>
        </p:txBody>
      </p:sp>
      <p:grpSp>
        <p:nvGrpSpPr>
          <p:cNvPr id="16" name="Group 15">
            <a:extLst>
              <a:ext uri="{FF2B5EF4-FFF2-40B4-BE49-F238E27FC236}">
                <a16:creationId xmlns="" xmlns:a16="http://schemas.microsoft.com/office/drawing/2014/main" id="{93DC754C-7E09-422D-A8BB-AF632E90DFA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377893"/>
            <a:ext cx="1861854" cy="717514"/>
            <a:chOff x="0" y="377893"/>
            <a:chExt cx="1861854" cy="717514"/>
          </a:xfrm>
          <a:solidFill>
            <a:schemeClr val="tx1"/>
          </a:solidFill>
        </p:grpSpPr>
        <p:sp>
          <p:nvSpPr>
            <p:cNvPr id="17" name="Freeform: Shape 16">
              <a:extLst>
                <a:ext uri="{FF2B5EF4-FFF2-40B4-BE49-F238E27FC236}">
                  <a16:creationId xmlns="" xmlns:a16="http://schemas.microsoft.com/office/drawing/2014/main" id="{C5A741B9-65EC-4C5B-9FE0-4A18575771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8" name="Freeform: Shape 17">
              <a:extLst>
                <a:ext uri="{FF2B5EF4-FFF2-40B4-BE49-F238E27FC236}">
                  <a16:creationId xmlns="" xmlns:a16="http://schemas.microsoft.com/office/drawing/2014/main" id="{C0BB4301-41FA-4453-956F-A11CC664B68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20" name="Graphic 212">
            <a:extLst>
              <a:ext uri="{FF2B5EF4-FFF2-40B4-BE49-F238E27FC236}">
                <a16:creationId xmlns="" xmlns:a16="http://schemas.microsoft.com/office/drawing/2014/main" id="{4C6598AB-1C17-4D54-951C-A082D94ACB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 xmlns:a16="http://schemas.microsoft.com/office/drawing/2014/main" id="{C83B66D7-137D-4AC1-B172-53D60F08BE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 xmlns:a16="http://schemas.microsoft.com/office/drawing/2014/main" id="{F6B92503-6984-4D15-8B98-8718709B78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 xmlns:a16="http://schemas.microsoft.com/office/drawing/2014/main" id="{08DDF938-524E-4C18-A47D-C006278323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2976" y="4946663"/>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Θέση περιεχομένου 2">
            <a:extLst>
              <a:ext uri="{FF2B5EF4-FFF2-40B4-BE49-F238E27FC236}">
                <a16:creationId xmlns="" xmlns:a16="http://schemas.microsoft.com/office/drawing/2014/main" id="{116B82F5-4206-3C06-D6F0-5736AEB2C130}"/>
              </a:ext>
            </a:extLst>
          </p:cNvPr>
          <p:cNvSpPr>
            <a:spLocks noGrp="1"/>
          </p:cNvSpPr>
          <p:nvPr>
            <p:ph idx="1"/>
          </p:nvPr>
        </p:nvSpPr>
        <p:spPr>
          <a:xfrm>
            <a:off x="6234868" y="1130846"/>
            <a:ext cx="5217173" cy="4351338"/>
          </a:xfrm>
        </p:spPr>
        <p:txBody>
          <a:bodyPr vert="horz" lIns="91440" tIns="45720" rIns="91440" bIns="45720" rtlCol="0" anchor="t">
            <a:normAutofit/>
          </a:bodyPr>
          <a:lstStyle/>
          <a:p>
            <a:pPr>
              <a:lnSpc>
                <a:spcPct val="100000"/>
              </a:lnSpc>
              <a:spcBef>
                <a:spcPct val="20000"/>
              </a:spcBef>
            </a:pPr>
            <a:r>
              <a:rPr lang="el-GR" dirty="0">
                <a:ea typeface="+mn-lt"/>
                <a:cs typeface="+mn-lt"/>
              </a:rPr>
              <a:t>είναι ο πιο αποδοτικός τρόπος διαχείρισής τους</a:t>
            </a:r>
            <a:endParaRPr lang="en-US" dirty="0">
              <a:ea typeface="+mn-lt"/>
              <a:cs typeface="+mn-lt"/>
            </a:endParaRPr>
          </a:p>
          <a:p>
            <a:pPr>
              <a:lnSpc>
                <a:spcPct val="100000"/>
              </a:lnSpc>
              <a:spcBef>
                <a:spcPct val="20000"/>
              </a:spcBef>
              <a:buFont typeface="Wingdings,Sans-Serif" panose="020B0604020202020204" pitchFamily="34" charset="0"/>
              <a:buChar char="Ø"/>
            </a:pPr>
            <a:endParaRPr lang="en-US" dirty="0">
              <a:ea typeface="+mn-lt"/>
              <a:cs typeface="+mn-lt"/>
            </a:endParaRPr>
          </a:p>
          <a:p>
            <a:pPr lvl="1">
              <a:lnSpc>
                <a:spcPct val="100000"/>
              </a:lnSpc>
              <a:spcBef>
                <a:spcPct val="20000"/>
              </a:spcBef>
            </a:pPr>
            <a:r>
              <a:rPr lang="el-GR" dirty="0" smtClean="0">
                <a:ea typeface="+mn-lt"/>
                <a:cs typeface="+mn-lt"/>
              </a:rPr>
              <a:t>από </a:t>
            </a:r>
            <a:r>
              <a:rPr lang="el-GR" dirty="0">
                <a:ea typeface="+mn-lt"/>
                <a:cs typeface="+mn-lt"/>
              </a:rPr>
              <a:t>το 1893 στη Γερμανία</a:t>
            </a:r>
            <a:endParaRPr lang="en-US" dirty="0">
              <a:ea typeface="+mn-lt"/>
              <a:cs typeface="+mn-lt"/>
            </a:endParaRPr>
          </a:p>
          <a:p>
            <a:pPr lvl="1">
              <a:lnSpc>
                <a:spcPct val="100000"/>
              </a:lnSpc>
              <a:spcBef>
                <a:spcPct val="20000"/>
              </a:spcBef>
              <a:buFont typeface="Wingdings,Sans-Serif" panose="020B0604020202020204" pitchFamily="34" charset="0"/>
              <a:buChar char="Ø"/>
            </a:pPr>
            <a:endParaRPr lang="el-GR" dirty="0">
              <a:ea typeface="+mn-lt"/>
              <a:cs typeface="+mn-lt"/>
            </a:endParaRPr>
          </a:p>
          <a:p>
            <a:pPr lvl="1">
              <a:lnSpc>
                <a:spcPct val="100000"/>
              </a:lnSpc>
              <a:spcBef>
                <a:spcPct val="20000"/>
              </a:spcBef>
            </a:pPr>
            <a:r>
              <a:rPr lang="el-GR" dirty="0" smtClean="0">
                <a:ea typeface="+mn-lt"/>
                <a:cs typeface="+mn-lt"/>
              </a:rPr>
              <a:t>στη </a:t>
            </a:r>
            <a:r>
              <a:rPr lang="el-GR" dirty="0">
                <a:ea typeface="+mn-lt"/>
                <a:cs typeface="+mn-lt"/>
              </a:rPr>
              <a:t>Σουηδία τα μισά οικιακά απόβλητα μετατρέπονται σε ενέργεια</a:t>
            </a:r>
            <a:endParaRPr lang="en-US" dirty="0">
              <a:ea typeface="+mn-lt"/>
              <a:cs typeface="+mn-lt"/>
            </a:endParaRPr>
          </a:p>
          <a:p>
            <a:endParaRPr lang="el-GR" dirty="0">
              <a:ea typeface="Source Sans Pro"/>
            </a:endParaRPr>
          </a:p>
        </p:txBody>
      </p:sp>
      <p:grpSp>
        <p:nvGrpSpPr>
          <p:cNvPr id="28" name="Graphic 185">
            <a:extLst>
              <a:ext uri="{FF2B5EF4-FFF2-40B4-BE49-F238E27FC236}">
                <a16:creationId xmlns="" xmlns:a16="http://schemas.microsoft.com/office/drawing/2014/main" id="{3773FAF5-C452-4455-9411-D6AF5EBD4CA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581034" y="6139464"/>
            <a:ext cx="1054466" cy="469689"/>
            <a:chOff x="9841624" y="4115729"/>
            <a:chExt cx="602169" cy="268223"/>
          </a:xfrm>
          <a:solidFill>
            <a:schemeClr val="tx1"/>
          </a:solidFill>
        </p:grpSpPr>
        <p:sp>
          <p:nvSpPr>
            <p:cNvPr id="29" name="Freeform: Shape 28">
              <a:extLst>
                <a:ext uri="{FF2B5EF4-FFF2-40B4-BE49-F238E27FC236}">
                  <a16:creationId xmlns="" xmlns:a16="http://schemas.microsoft.com/office/drawing/2014/main" id="{1ECA0D96-F63C-4F7B-BE16-0F3FE76D7D6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 xmlns:a16="http://schemas.microsoft.com/office/drawing/2014/main" id="{74F83A81-0546-400A-918A-90C9C48B814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9741F692-A5B6-4215-86D9-B1FD4FF26AC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CC0876CB-9C60-4580-8FED-CD64EC7664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A879B3B7-48DB-4D3A-BB33-02766EAD3D9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56695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2500"/>
                            </p:stCondLst>
                            <p:childTnLst>
                              <p:par>
                                <p:cTn id="9" presetID="16" presetClass="entr" presetSubtype="21" fill="hold" grpId="0" nodeType="afterEffect">
                                  <p:stCondLst>
                                    <p:cond delay="525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750"/>
                                        <p:tgtEl>
                                          <p:spTgt spid="3">
                                            <p:txEl>
                                              <p:pRg st="2" end="2"/>
                                            </p:txEl>
                                          </p:spTgt>
                                        </p:tgtEl>
                                      </p:cBhvr>
                                    </p:animEffect>
                                  </p:childTnLst>
                                </p:cTn>
                              </p:par>
                            </p:childTnLst>
                          </p:cTn>
                        </p:par>
                        <p:par>
                          <p:cTn id="12" fill="hold">
                            <p:stCondLst>
                              <p:cond delay="8500"/>
                            </p:stCondLst>
                            <p:childTnLst>
                              <p:par>
                                <p:cTn id="13" presetID="16" presetClass="entr" presetSubtype="21" fill="hold" grpId="0" nodeType="afterEffect">
                                  <p:stCondLst>
                                    <p:cond delay="725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arn(inVertical)">
                                      <p:cBhvr>
                                        <p:cTn id="15" dur="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5" name="Rectangle 394">
            <a:extLst>
              <a:ext uri="{FF2B5EF4-FFF2-40B4-BE49-F238E27FC236}">
                <a16:creationId xmlns="" xmlns:a16="http://schemas.microsoft.com/office/drawing/2014/main" id="{5A0118C5-4F8D-4CF4-BADD-53FEACC6C4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97" name="Oval 396">
            <a:extLst>
              <a:ext uri="{FF2B5EF4-FFF2-40B4-BE49-F238E27FC236}">
                <a16:creationId xmlns="" xmlns:a16="http://schemas.microsoft.com/office/drawing/2014/main" id="{EAED1919-54A1-41C9-B30B-A3FF3F58E3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026220" y="98104"/>
            <a:ext cx="4288094" cy="4288094"/>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4" descr="Εικόνα που περιέχει κείμενο, λογότυπο&#10;&#10;Περιγραφή που δημιουργήθηκε αυτόματα">
            <a:extLst>
              <a:ext uri="{FF2B5EF4-FFF2-40B4-BE49-F238E27FC236}">
                <a16:creationId xmlns="" xmlns:a16="http://schemas.microsoft.com/office/drawing/2014/main" id="{A75FB077-4CCF-25C4-722E-FB80C4F6CD1B}"/>
              </a:ext>
            </a:extLst>
          </p:cNvPr>
          <p:cNvPicPr>
            <a:picLocks noChangeAspect="1"/>
          </p:cNvPicPr>
          <p:nvPr/>
        </p:nvPicPr>
        <p:blipFill>
          <a:blip r:embed="rId3"/>
          <a:stretch>
            <a:fillRect/>
          </a:stretch>
        </p:blipFill>
        <p:spPr>
          <a:xfrm>
            <a:off x="2586794" y="1711986"/>
            <a:ext cx="3289850" cy="777651"/>
          </a:xfrm>
          <a:prstGeom prst="rect">
            <a:avLst/>
          </a:prstGeom>
        </p:spPr>
      </p:pic>
      <p:grpSp>
        <p:nvGrpSpPr>
          <p:cNvPr id="399" name="Group 398">
            <a:extLst>
              <a:ext uri="{FF2B5EF4-FFF2-40B4-BE49-F238E27FC236}">
                <a16:creationId xmlns="" xmlns:a16="http://schemas.microsoft.com/office/drawing/2014/main" id="{C4751043-2EE3-4222-9979-8E61D93DA8D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741848" y="2813300"/>
            <a:ext cx="3757487" cy="3757487"/>
            <a:chOff x="1881974" y="1174396"/>
            <a:chExt cx="5290997" cy="5290997"/>
          </a:xfrm>
        </p:grpSpPr>
        <p:sp>
          <p:nvSpPr>
            <p:cNvPr id="400" name="Oval 399">
              <a:extLst>
                <a:ext uri="{FF2B5EF4-FFF2-40B4-BE49-F238E27FC236}">
                  <a16:creationId xmlns="" xmlns:a16="http://schemas.microsoft.com/office/drawing/2014/main" id="{03FD8213-DB67-4E29-9615-984DB59917F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Oval 400">
              <a:extLst>
                <a:ext uri="{FF2B5EF4-FFF2-40B4-BE49-F238E27FC236}">
                  <a16:creationId xmlns="" xmlns:a16="http://schemas.microsoft.com/office/drawing/2014/main" id="{84EDB257-28CF-422F-AE6A-B99E3FE8117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881974" y="1174396"/>
              <a:ext cx="5290997" cy="5290997"/>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403" name="Oval 402">
            <a:extLst>
              <a:ext uri="{FF2B5EF4-FFF2-40B4-BE49-F238E27FC236}">
                <a16:creationId xmlns="" xmlns:a16="http://schemas.microsoft.com/office/drawing/2014/main" id="{FFFEB18F-F81F-4CED-BE64-EB888A77C3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04350" y="2762501"/>
            <a:ext cx="3744592" cy="3744592"/>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 xmlns:a16="http://schemas.microsoft.com/office/drawing/2014/main" id="{E99C59D9-34FE-F71D-0C77-4A9CB4D24BFD}"/>
              </a:ext>
            </a:extLst>
          </p:cNvPr>
          <p:cNvSpPr>
            <a:spLocks noGrp="1"/>
          </p:cNvSpPr>
          <p:nvPr>
            <p:ph type="title"/>
          </p:nvPr>
        </p:nvSpPr>
        <p:spPr>
          <a:xfrm>
            <a:off x="702591" y="3404608"/>
            <a:ext cx="3520789" cy="2666087"/>
          </a:xfrm>
        </p:spPr>
        <p:txBody>
          <a:bodyPr>
            <a:normAutofit/>
          </a:bodyPr>
          <a:lstStyle/>
          <a:p>
            <a:pPr algn="ctr"/>
            <a:endParaRPr lang="el-GR" sz="3100" dirty="0"/>
          </a:p>
          <a:p>
            <a:pPr algn="ctr"/>
            <a:r>
              <a:rPr lang="el-GR" sz="3100" b="1" dirty="0">
                <a:ea typeface="+mj-lt"/>
                <a:cs typeface="+mj-lt"/>
              </a:rPr>
              <a:t>Ανάλυση </a:t>
            </a:r>
            <a:br>
              <a:rPr lang="el-GR" sz="3100" b="1" dirty="0">
                <a:ea typeface="+mj-lt"/>
                <a:cs typeface="+mj-lt"/>
              </a:rPr>
            </a:br>
            <a:r>
              <a:rPr lang="el-GR" sz="3100" b="1" dirty="0">
                <a:ea typeface="+mj-lt"/>
                <a:cs typeface="+mj-lt"/>
              </a:rPr>
              <a:t>αναγκών</a:t>
            </a:r>
            <a:br>
              <a:rPr lang="el-GR" sz="3100" b="1" dirty="0">
                <a:ea typeface="+mj-lt"/>
                <a:cs typeface="+mj-lt"/>
              </a:rPr>
            </a:br>
            <a:r>
              <a:rPr lang="el-GR" sz="3100" b="1" dirty="0">
                <a:ea typeface="+mj-lt"/>
                <a:cs typeface="+mj-lt"/>
              </a:rPr>
              <a:t>έρευνας </a:t>
            </a:r>
            <a:br>
              <a:rPr lang="el-GR" sz="3100" b="1" dirty="0">
                <a:ea typeface="+mj-lt"/>
                <a:cs typeface="+mj-lt"/>
              </a:rPr>
            </a:br>
            <a:r>
              <a:rPr lang="el-GR" sz="3100" b="1" dirty="0">
                <a:ea typeface="+mj-lt"/>
                <a:cs typeface="+mj-lt"/>
              </a:rPr>
              <a:t/>
            </a:r>
            <a:br>
              <a:rPr lang="el-GR" sz="3100" b="1" dirty="0">
                <a:ea typeface="+mj-lt"/>
                <a:cs typeface="+mj-lt"/>
              </a:rPr>
            </a:br>
            <a:endParaRPr lang="el-GR" sz="3100" b="1" dirty="0">
              <a:ea typeface="Source Sans Pro"/>
            </a:endParaRPr>
          </a:p>
        </p:txBody>
      </p:sp>
      <p:grpSp>
        <p:nvGrpSpPr>
          <p:cNvPr id="405" name="Graphic 190">
            <a:extLst>
              <a:ext uri="{FF2B5EF4-FFF2-40B4-BE49-F238E27FC236}">
                <a16:creationId xmlns="" xmlns:a16="http://schemas.microsoft.com/office/drawing/2014/main" id="{00E015F5-1A99-4E40-BC3D-7707802996B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693117" y="1193254"/>
            <a:ext cx="1291642" cy="429215"/>
            <a:chOff x="2504802" y="1755501"/>
            <a:chExt cx="1598829" cy="531293"/>
          </a:xfrm>
          <a:solidFill>
            <a:schemeClr val="tx1"/>
          </a:solidFill>
        </p:grpSpPr>
        <p:sp>
          <p:nvSpPr>
            <p:cNvPr id="406" name="Freeform: Shape 405">
              <a:extLst>
                <a:ext uri="{FF2B5EF4-FFF2-40B4-BE49-F238E27FC236}">
                  <a16:creationId xmlns="" xmlns:a16="http://schemas.microsoft.com/office/drawing/2014/main" id="{3FE6F571-2BB7-46DA-A3D9-B32ADDC16AF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407" name="Freeform: Shape 406">
              <a:extLst>
                <a:ext uri="{FF2B5EF4-FFF2-40B4-BE49-F238E27FC236}">
                  <a16:creationId xmlns="" xmlns:a16="http://schemas.microsoft.com/office/drawing/2014/main" id="{A905CC16-753C-4B9F-B3E2-C456795AED6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409" name="Graphic 4">
            <a:extLst>
              <a:ext uri="{FF2B5EF4-FFF2-40B4-BE49-F238E27FC236}">
                <a16:creationId xmlns="" xmlns:a16="http://schemas.microsoft.com/office/drawing/2014/main" id="{5468B3A9-705E-43C3-A742-0619B0D8F2E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80915" y="4748271"/>
            <a:ext cx="1330536" cy="1330521"/>
            <a:chOff x="5734037" y="3067039"/>
            <a:chExt cx="724483" cy="724489"/>
          </a:xfrm>
          <a:solidFill>
            <a:schemeClr val="tx1"/>
          </a:solidFill>
        </p:grpSpPr>
        <p:sp>
          <p:nvSpPr>
            <p:cNvPr id="410" name="Freeform: Shape 409">
              <a:extLst>
                <a:ext uri="{FF2B5EF4-FFF2-40B4-BE49-F238E27FC236}">
                  <a16:creationId xmlns="" xmlns:a16="http://schemas.microsoft.com/office/drawing/2014/main" id="{29D439AD-5D67-497C-B831-D17FC3E592A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411" name="Freeform: Shape 410">
              <a:extLst>
                <a:ext uri="{FF2B5EF4-FFF2-40B4-BE49-F238E27FC236}">
                  <a16:creationId xmlns="" xmlns:a16="http://schemas.microsoft.com/office/drawing/2014/main" id="{23F54BF2-C71C-45C5-9408-3B5E011B0FE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2" name="Freeform: Shape 411">
              <a:extLst>
                <a:ext uri="{FF2B5EF4-FFF2-40B4-BE49-F238E27FC236}">
                  <a16:creationId xmlns="" xmlns:a16="http://schemas.microsoft.com/office/drawing/2014/main" id="{2BBABE17-DB56-44AB-934B-63C07C79F09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3" name="Freeform: Shape 412">
              <a:extLst>
                <a:ext uri="{FF2B5EF4-FFF2-40B4-BE49-F238E27FC236}">
                  <a16:creationId xmlns="" xmlns:a16="http://schemas.microsoft.com/office/drawing/2014/main" id="{CB483D20-A128-4076-AF54-88646172B80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4" name="Freeform: Shape 413">
              <a:extLst>
                <a:ext uri="{FF2B5EF4-FFF2-40B4-BE49-F238E27FC236}">
                  <a16:creationId xmlns="" xmlns:a16="http://schemas.microsoft.com/office/drawing/2014/main" id="{E5EFA818-FDDA-49E9-B11F-E9DC1854A9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5" name="Freeform: Shape 414">
              <a:extLst>
                <a:ext uri="{FF2B5EF4-FFF2-40B4-BE49-F238E27FC236}">
                  <a16:creationId xmlns="" xmlns:a16="http://schemas.microsoft.com/office/drawing/2014/main" id="{EA1F8728-F8F7-4828-A718-A15E7663EAB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6" name="Freeform: Shape 415">
              <a:extLst>
                <a:ext uri="{FF2B5EF4-FFF2-40B4-BE49-F238E27FC236}">
                  <a16:creationId xmlns="" xmlns:a16="http://schemas.microsoft.com/office/drawing/2014/main" id="{8DA1F73F-AA1D-41D7-BAAB-292FD94A3E5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7" name="Freeform: Shape 416">
              <a:extLst>
                <a:ext uri="{FF2B5EF4-FFF2-40B4-BE49-F238E27FC236}">
                  <a16:creationId xmlns="" xmlns:a16="http://schemas.microsoft.com/office/drawing/2014/main" id="{D9441DEA-C85E-4B9C-A48D-8437854C4C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418" name="Freeform: Shape 417">
              <a:extLst>
                <a:ext uri="{FF2B5EF4-FFF2-40B4-BE49-F238E27FC236}">
                  <a16:creationId xmlns="" xmlns:a16="http://schemas.microsoft.com/office/drawing/2014/main" id="{15EBAA20-1368-4495-8D7C-820FAD8ECF8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19" name="Freeform: Shape 418">
              <a:extLst>
                <a:ext uri="{FF2B5EF4-FFF2-40B4-BE49-F238E27FC236}">
                  <a16:creationId xmlns="" xmlns:a16="http://schemas.microsoft.com/office/drawing/2014/main" id="{0FB92591-626C-4D2B-A3E6-EC8742D67B2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0" name="Freeform: Shape 419">
              <a:extLst>
                <a:ext uri="{FF2B5EF4-FFF2-40B4-BE49-F238E27FC236}">
                  <a16:creationId xmlns="" xmlns:a16="http://schemas.microsoft.com/office/drawing/2014/main" id="{D392448D-513F-4528-9D8D-A151982041B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1" name="Freeform: Shape 420">
              <a:extLst>
                <a:ext uri="{FF2B5EF4-FFF2-40B4-BE49-F238E27FC236}">
                  <a16:creationId xmlns="" xmlns:a16="http://schemas.microsoft.com/office/drawing/2014/main" id="{61946BAE-1546-4EA4-A108-A799BF5D2CA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2" name="Freeform: Shape 421">
              <a:extLst>
                <a:ext uri="{FF2B5EF4-FFF2-40B4-BE49-F238E27FC236}">
                  <a16:creationId xmlns="" xmlns:a16="http://schemas.microsoft.com/office/drawing/2014/main" id="{42A8EC93-6A35-4D37-A8CB-59362BF8750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23" name="Freeform: Shape 422">
              <a:extLst>
                <a:ext uri="{FF2B5EF4-FFF2-40B4-BE49-F238E27FC236}">
                  <a16:creationId xmlns="" xmlns:a16="http://schemas.microsoft.com/office/drawing/2014/main" id="{AFC3ECA2-E914-4D83-ABF9-B9FFD96E92B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4" name="Freeform: Shape 423">
              <a:extLst>
                <a:ext uri="{FF2B5EF4-FFF2-40B4-BE49-F238E27FC236}">
                  <a16:creationId xmlns="" xmlns:a16="http://schemas.microsoft.com/office/drawing/2014/main" id="{712B1108-9AAC-4F10-A64F-0D6963E5187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25" name="Freeform: Shape 424">
              <a:extLst>
                <a:ext uri="{FF2B5EF4-FFF2-40B4-BE49-F238E27FC236}">
                  <a16:creationId xmlns="" xmlns:a16="http://schemas.microsoft.com/office/drawing/2014/main" id="{284CDA0C-B2AB-4791-83B1-C053C061D61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26" name="Freeform: Shape 425">
              <a:extLst>
                <a:ext uri="{FF2B5EF4-FFF2-40B4-BE49-F238E27FC236}">
                  <a16:creationId xmlns="" xmlns:a16="http://schemas.microsoft.com/office/drawing/2014/main" id="{F857BF6B-E0CA-49C0-8827-B44CE8B9285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7" name="Freeform: Shape 426">
              <a:extLst>
                <a:ext uri="{FF2B5EF4-FFF2-40B4-BE49-F238E27FC236}">
                  <a16:creationId xmlns="" xmlns:a16="http://schemas.microsoft.com/office/drawing/2014/main" id="{6D7B06A7-ADDF-4F27-B11F-08422FC1808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8" name="Freeform: Shape 427">
              <a:extLst>
                <a:ext uri="{FF2B5EF4-FFF2-40B4-BE49-F238E27FC236}">
                  <a16:creationId xmlns="" xmlns:a16="http://schemas.microsoft.com/office/drawing/2014/main" id="{E8B0DA6C-71D7-4FCB-AE4C-035E0ADB50E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9" name="Freeform: Shape 428">
              <a:extLst>
                <a:ext uri="{FF2B5EF4-FFF2-40B4-BE49-F238E27FC236}">
                  <a16:creationId xmlns="" xmlns:a16="http://schemas.microsoft.com/office/drawing/2014/main" id="{EB078173-ADFB-480D-91A4-4D71C010988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30" name="Freeform: Shape 429">
              <a:extLst>
                <a:ext uri="{FF2B5EF4-FFF2-40B4-BE49-F238E27FC236}">
                  <a16:creationId xmlns="" xmlns:a16="http://schemas.microsoft.com/office/drawing/2014/main" id="{AAA4027A-C97B-4C9A-B04C-EBE2112200A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1" name="Freeform: Shape 430">
              <a:extLst>
                <a:ext uri="{FF2B5EF4-FFF2-40B4-BE49-F238E27FC236}">
                  <a16:creationId xmlns="" xmlns:a16="http://schemas.microsoft.com/office/drawing/2014/main" id="{C06DA92D-C6D0-4C7D-98CF-D9576912EBD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2" name="Freeform: Shape 431">
              <a:extLst>
                <a:ext uri="{FF2B5EF4-FFF2-40B4-BE49-F238E27FC236}">
                  <a16:creationId xmlns="" xmlns:a16="http://schemas.microsoft.com/office/drawing/2014/main" id="{D6601653-3941-4C9B-BD39-62EECE23AE6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33" name="Freeform: Shape 432">
              <a:extLst>
                <a:ext uri="{FF2B5EF4-FFF2-40B4-BE49-F238E27FC236}">
                  <a16:creationId xmlns="" xmlns:a16="http://schemas.microsoft.com/office/drawing/2014/main" id="{2BC4A394-4FFE-4BFE-9A59-2B624E07111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34" name="Freeform: Shape 433">
              <a:extLst>
                <a:ext uri="{FF2B5EF4-FFF2-40B4-BE49-F238E27FC236}">
                  <a16:creationId xmlns="" xmlns:a16="http://schemas.microsoft.com/office/drawing/2014/main" id="{EB4EABA5-FDCF-4F6F-8FF1-6FDFF505809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35" name="Freeform: Shape 434">
              <a:extLst>
                <a:ext uri="{FF2B5EF4-FFF2-40B4-BE49-F238E27FC236}">
                  <a16:creationId xmlns="" xmlns:a16="http://schemas.microsoft.com/office/drawing/2014/main" id="{10F3C940-2320-488A-B24C-AB0A4FB539B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36" name="Freeform: Shape 435">
              <a:extLst>
                <a:ext uri="{FF2B5EF4-FFF2-40B4-BE49-F238E27FC236}">
                  <a16:creationId xmlns="" xmlns:a16="http://schemas.microsoft.com/office/drawing/2014/main" id="{F525BA82-37D8-47ED-AFF6-AE57124A4E7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7" name="Freeform: Shape 436">
              <a:extLst>
                <a:ext uri="{FF2B5EF4-FFF2-40B4-BE49-F238E27FC236}">
                  <a16:creationId xmlns="" xmlns:a16="http://schemas.microsoft.com/office/drawing/2014/main" id="{C2D78955-C80F-4DA3-83AA-D28A5A6FADA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38" name="Freeform: Shape 437">
              <a:extLst>
                <a:ext uri="{FF2B5EF4-FFF2-40B4-BE49-F238E27FC236}">
                  <a16:creationId xmlns="" xmlns:a16="http://schemas.microsoft.com/office/drawing/2014/main" id="{BC23DAAC-7C06-4012-8CBB-8E3126B68B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9" name="Freeform: Shape 438">
              <a:extLst>
                <a:ext uri="{FF2B5EF4-FFF2-40B4-BE49-F238E27FC236}">
                  <a16:creationId xmlns="" xmlns:a16="http://schemas.microsoft.com/office/drawing/2014/main" id="{60D19F80-DC80-49EC-8EDD-7889092C181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0" name="Freeform: Shape 439">
              <a:extLst>
                <a:ext uri="{FF2B5EF4-FFF2-40B4-BE49-F238E27FC236}">
                  <a16:creationId xmlns="" xmlns:a16="http://schemas.microsoft.com/office/drawing/2014/main" id="{11F50BB3-EA39-4693-BAE1-1101EF0A410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1" name="Freeform: Shape 440">
              <a:extLst>
                <a:ext uri="{FF2B5EF4-FFF2-40B4-BE49-F238E27FC236}">
                  <a16:creationId xmlns="" xmlns:a16="http://schemas.microsoft.com/office/drawing/2014/main" id="{00EFD45B-69A8-47F6-A5BF-779F7EB49F7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2" name="Freeform: Shape 441">
              <a:extLst>
                <a:ext uri="{FF2B5EF4-FFF2-40B4-BE49-F238E27FC236}">
                  <a16:creationId xmlns="" xmlns:a16="http://schemas.microsoft.com/office/drawing/2014/main" id="{9E53C464-7272-4EBC-830B-CB29A969886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3" name="Freeform: Shape 442">
              <a:extLst>
                <a:ext uri="{FF2B5EF4-FFF2-40B4-BE49-F238E27FC236}">
                  <a16:creationId xmlns="" xmlns:a16="http://schemas.microsoft.com/office/drawing/2014/main" id="{B6BF10CE-C2AD-487A-9402-8D5C746ECF0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4" name="Freeform: Shape 443">
              <a:extLst>
                <a:ext uri="{FF2B5EF4-FFF2-40B4-BE49-F238E27FC236}">
                  <a16:creationId xmlns="" xmlns:a16="http://schemas.microsoft.com/office/drawing/2014/main" id="{1064C7FE-F8EB-47EF-97FA-348A5205995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5" name="Freeform: Shape 444">
              <a:extLst>
                <a:ext uri="{FF2B5EF4-FFF2-40B4-BE49-F238E27FC236}">
                  <a16:creationId xmlns="" xmlns:a16="http://schemas.microsoft.com/office/drawing/2014/main" id="{A991C553-06A1-4F26-BBBC-80F7E11E7A3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46" name="Freeform: Shape 445">
              <a:extLst>
                <a:ext uri="{FF2B5EF4-FFF2-40B4-BE49-F238E27FC236}">
                  <a16:creationId xmlns="" xmlns:a16="http://schemas.microsoft.com/office/drawing/2014/main" id="{BCE9C081-2191-4C84-956E-F106BB015C9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7" name="Freeform: Shape 446">
              <a:extLst>
                <a:ext uri="{FF2B5EF4-FFF2-40B4-BE49-F238E27FC236}">
                  <a16:creationId xmlns="" xmlns:a16="http://schemas.microsoft.com/office/drawing/2014/main" id="{292F6F03-BC34-40C6-8F17-7A169CD72FE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8" name="Freeform: Shape 447">
              <a:extLst>
                <a:ext uri="{FF2B5EF4-FFF2-40B4-BE49-F238E27FC236}">
                  <a16:creationId xmlns="" xmlns:a16="http://schemas.microsoft.com/office/drawing/2014/main" id="{A5101B80-7351-4F0F-AB7D-3E40B4D2664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9" name="Freeform: Shape 448">
              <a:extLst>
                <a:ext uri="{FF2B5EF4-FFF2-40B4-BE49-F238E27FC236}">
                  <a16:creationId xmlns="" xmlns:a16="http://schemas.microsoft.com/office/drawing/2014/main" id="{0570EE1D-95AC-4660-8E96-7C8A36FEB63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0" name="Freeform: Shape 449">
              <a:extLst>
                <a:ext uri="{FF2B5EF4-FFF2-40B4-BE49-F238E27FC236}">
                  <a16:creationId xmlns="" xmlns:a16="http://schemas.microsoft.com/office/drawing/2014/main" id="{385D9A56-2D15-4E0A-B981-E168F090644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1" name="Freeform: Shape 450">
              <a:extLst>
                <a:ext uri="{FF2B5EF4-FFF2-40B4-BE49-F238E27FC236}">
                  <a16:creationId xmlns="" xmlns:a16="http://schemas.microsoft.com/office/drawing/2014/main" id="{28D0BA2F-9273-4EAA-AD17-C4EFE11403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2" name="Freeform: Shape 451">
              <a:extLst>
                <a:ext uri="{FF2B5EF4-FFF2-40B4-BE49-F238E27FC236}">
                  <a16:creationId xmlns="" xmlns:a16="http://schemas.microsoft.com/office/drawing/2014/main" id="{512CC54E-7976-4DC9-984C-45C2A23A721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53" name="Freeform: Shape 452">
              <a:extLst>
                <a:ext uri="{FF2B5EF4-FFF2-40B4-BE49-F238E27FC236}">
                  <a16:creationId xmlns="" xmlns:a16="http://schemas.microsoft.com/office/drawing/2014/main" id="{C8A3FC72-9FF9-41F6-97E0-45A0FEE9463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4" name="Freeform: Shape 453">
              <a:extLst>
                <a:ext uri="{FF2B5EF4-FFF2-40B4-BE49-F238E27FC236}">
                  <a16:creationId xmlns="" xmlns:a16="http://schemas.microsoft.com/office/drawing/2014/main" id="{48918C16-C9B6-40D5-93A0-DB547B644A3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5" name="Freeform: Shape 454">
              <a:extLst>
                <a:ext uri="{FF2B5EF4-FFF2-40B4-BE49-F238E27FC236}">
                  <a16:creationId xmlns="" xmlns:a16="http://schemas.microsoft.com/office/drawing/2014/main" id="{A05612C6-4858-4854-A3D3-90CF1E1C755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6" name="Freeform: Shape 455">
              <a:extLst>
                <a:ext uri="{FF2B5EF4-FFF2-40B4-BE49-F238E27FC236}">
                  <a16:creationId xmlns="" xmlns:a16="http://schemas.microsoft.com/office/drawing/2014/main" id="{A8E88D77-C726-4008-849C-DA7361F885D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7" name="Freeform: Shape 456">
              <a:extLst>
                <a:ext uri="{FF2B5EF4-FFF2-40B4-BE49-F238E27FC236}">
                  <a16:creationId xmlns="" xmlns:a16="http://schemas.microsoft.com/office/drawing/2014/main" id="{24CFE7CA-C955-4365-90C3-6272CB9A3C5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8" name="Freeform: Shape 457">
              <a:extLst>
                <a:ext uri="{FF2B5EF4-FFF2-40B4-BE49-F238E27FC236}">
                  <a16:creationId xmlns="" xmlns:a16="http://schemas.microsoft.com/office/drawing/2014/main" id="{38B43FC8-B81C-490A-A346-4C6235DA8A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9" name="Freeform: Shape 458">
              <a:extLst>
                <a:ext uri="{FF2B5EF4-FFF2-40B4-BE49-F238E27FC236}">
                  <a16:creationId xmlns="" xmlns:a16="http://schemas.microsoft.com/office/drawing/2014/main" id="{214D0221-0C97-4C71-B535-7506956EF8B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60" name="Freeform: Shape 459">
              <a:extLst>
                <a:ext uri="{FF2B5EF4-FFF2-40B4-BE49-F238E27FC236}">
                  <a16:creationId xmlns="" xmlns:a16="http://schemas.microsoft.com/office/drawing/2014/main" id="{ED0C44EA-BD25-49A3-9EB8-9D8DED7C19D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61" name="Freeform: Shape 460">
              <a:extLst>
                <a:ext uri="{FF2B5EF4-FFF2-40B4-BE49-F238E27FC236}">
                  <a16:creationId xmlns="" xmlns:a16="http://schemas.microsoft.com/office/drawing/2014/main" id="{A3C9CCF2-15CC-4F7D-87F5-7FFEBAC9C24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462" name="Freeform: Shape 461">
              <a:extLst>
                <a:ext uri="{FF2B5EF4-FFF2-40B4-BE49-F238E27FC236}">
                  <a16:creationId xmlns="" xmlns:a16="http://schemas.microsoft.com/office/drawing/2014/main" id="{8AA321D8-1D2C-472C-A2DB-EBB74498DDF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63" name="Freeform: Shape 462">
              <a:extLst>
                <a:ext uri="{FF2B5EF4-FFF2-40B4-BE49-F238E27FC236}">
                  <a16:creationId xmlns="" xmlns:a16="http://schemas.microsoft.com/office/drawing/2014/main" id="{724680C1-4BB5-45DB-A558-82514418CF2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464" name="Freeform: Shape 463">
              <a:extLst>
                <a:ext uri="{FF2B5EF4-FFF2-40B4-BE49-F238E27FC236}">
                  <a16:creationId xmlns="" xmlns:a16="http://schemas.microsoft.com/office/drawing/2014/main" id="{C94F4CEF-82DD-4CFB-8EE3-4AB115F6A07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65" name="Freeform: Shape 464">
              <a:extLst>
                <a:ext uri="{FF2B5EF4-FFF2-40B4-BE49-F238E27FC236}">
                  <a16:creationId xmlns="" xmlns:a16="http://schemas.microsoft.com/office/drawing/2014/main" id="{4F186C9C-C620-4426-A674-E40F808F668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6" name="Freeform: Shape 465">
              <a:extLst>
                <a:ext uri="{FF2B5EF4-FFF2-40B4-BE49-F238E27FC236}">
                  <a16:creationId xmlns="" xmlns:a16="http://schemas.microsoft.com/office/drawing/2014/main" id="{8929942C-BA3F-40EF-94DD-4A5C22C5B74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7" name="Freeform: Shape 466">
              <a:extLst>
                <a:ext uri="{FF2B5EF4-FFF2-40B4-BE49-F238E27FC236}">
                  <a16:creationId xmlns="" xmlns:a16="http://schemas.microsoft.com/office/drawing/2014/main" id="{D234974B-3555-465B-95A7-1C63CE73867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68" name="Freeform: Shape 467">
              <a:extLst>
                <a:ext uri="{FF2B5EF4-FFF2-40B4-BE49-F238E27FC236}">
                  <a16:creationId xmlns="" xmlns:a16="http://schemas.microsoft.com/office/drawing/2014/main" id="{0E38F9FD-48AC-4C3E-9E75-D1C0B555E06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9" name="Freeform: Shape 468">
              <a:extLst>
                <a:ext uri="{FF2B5EF4-FFF2-40B4-BE49-F238E27FC236}">
                  <a16:creationId xmlns="" xmlns:a16="http://schemas.microsoft.com/office/drawing/2014/main" id="{3AA72E26-5C3D-4231-9042-E00AE43E801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70" name="Freeform: Shape 469">
              <a:extLst>
                <a:ext uri="{FF2B5EF4-FFF2-40B4-BE49-F238E27FC236}">
                  <a16:creationId xmlns="" xmlns:a16="http://schemas.microsoft.com/office/drawing/2014/main" id="{6684433D-3C9E-4C19-A801-D51CF3064F1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71" name="Freeform: Shape 470">
              <a:extLst>
                <a:ext uri="{FF2B5EF4-FFF2-40B4-BE49-F238E27FC236}">
                  <a16:creationId xmlns="" xmlns:a16="http://schemas.microsoft.com/office/drawing/2014/main" id="{DADB0C3D-A021-4F40-93B3-76B61334FD9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2" name="Freeform: Shape 471">
              <a:extLst>
                <a:ext uri="{FF2B5EF4-FFF2-40B4-BE49-F238E27FC236}">
                  <a16:creationId xmlns="" xmlns:a16="http://schemas.microsoft.com/office/drawing/2014/main" id="{41781C18-F408-401D-8A86-99FFBB98956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3" name="Freeform: Shape 472">
              <a:extLst>
                <a:ext uri="{FF2B5EF4-FFF2-40B4-BE49-F238E27FC236}">
                  <a16:creationId xmlns="" xmlns:a16="http://schemas.microsoft.com/office/drawing/2014/main" id="{9D958D9F-E4B0-48B1-ADA4-3053AFB5D9C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74" name="Freeform: Shape 473">
              <a:extLst>
                <a:ext uri="{FF2B5EF4-FFF2-40B4-BE49-F238E27FC236}">
                  <a16:creationId xmlns="" xmlns:a16="http://schemas.microsoft.com/office/drawing/2014/main" id="{43EFCD46-F0FB-499C-81B9-3508FE5C8C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5" name="Freeform: Shape 474">
              <a:extLst>
                <a:ext uri="{FF2B5EF4-FFF2-40B4-BE49-F238E27FC236}">
                  <a16:creationId xmlns="" xmlns:a16="http://schemas.microsoft.com/office/drawing/2014/main" id="{2B6A130F-CB85-4BDA-8DDF-8DAAB2F7D04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76" name="Freeform: Shape 475">
              <a:extLst>
                <a:ext uri="{FF2B5EF4-FFF2-40B4-BE49-F238E27FC236}">
                  <a16:creationId xmlns="" xmlns:a16="http://schemas.microsoft.com/office/drawing/2014/main" id="{9359DA40-CA94-4B1F-9BE6-C800BEEC776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77" name="Freeform: Shape 476">
              <a:extLst>
                <a:ext uri="{FF2B5EF4-FFF2-40B4-BE49-F238E27FC236}">
                  <a16:creationId xmlns="" xmlns:a16="http://schemas.microsoft.com/office/drawing/2014/main" id="{73304FCD-8DAD-4BC8-A16E-84DDCA07FF4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8" name="Freeform: Shape 477">
              <a:extLst>
                <a:ext uri="{FF2B5EF4-FFF2-40B4-BE49-F238E27FC236}">
                  <a16:creationId xmlns="" xmlns:a16="http://schemas.microsoft.com/office/drawing/2014/main" id="{BCB4864C-8F67-4BE7-89CC-664EA25EC5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9" name="Freeform: Shape 478">
              <a:extLst>
                <a:ext uri="{FF2B5EF4-FFF2-40B4-BE49-F238E27FC236}">
                  <a16:creationId xmlns="" xmlns:a16="http://schemas.microsoft.com/office/drawing/2014/main" id="{845F543D-67FC-4640-A2A1-69DA6D05286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80" name="Freeform: Shape 479">
              <a:extLst>
                <a:ext uri="{FF2B5EF4-FFF2-40B4-BE49-F238E27FC236}">
                  <a16:creationId xmlns="" xmlns:a16="http://schemas.microsoft.com/office/drawing/2014/main" id="{DBDB2A9C-60E5-4F7E-BA2B-4DD1595FB9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81" name="Freeform: Shape 480">
              <a:extLst>
                <a:ext uri="{FF2B5EF4-FFF2-40B4-BE49-F238E27FC236}">
                  <a16:creationId xmlns="" xmlns:a16="http://schemas.microsoft.com/office/drawing/2014/main" id="{72B10DA2-D88E-4952-BDB5-102E61B4B2F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82" name="Freeform: Shape 481">
              <a:extLst>
                <a:ext uri="{FF2B5EF4-FFF2-40B4-BE49-F238E27FC236}">
                  <a16:creationId xmlns="" xmlns:a16="http://schemas.microsoft.com/office/drawing/2014/main" id="{AC5F5BED-3698-4F52-9977-D8CA2DC031B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3" name="Freeform: Shape 482">
              <a:extLst>
                <a:ext uri="{FF2B5EF4-FFF2-40B4-BE49-F238E27FC236}">
                  <a16:creationId xmlns="" xmlns:a16="http://schemas.microsoft.com/office/drawing/2014/main" id="{E19CCEBC-AD20-45B2-A751-42B40BB31CC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4" name="Freeform: Shape 483">
              <a:extLst>
                <a:ext uri="{FF2B5EF4-FFF2-40B4-BE49-F238E27FC236}">
                  <a16:creationId xmlns="" xmlns:a16="http://schemas.microsoft.com/office/drawing/2014/main" id="{3A978AD9-9A35-4B89-B3BC-61E54AD9EBF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5" name="Freeform: Shape 484">
              <a:extLst>
                <a:ext uri="{FF2B5EF4-FFF2-40B4-BE49-F238E27FC236}">
                  <a16:creationId xmlns="" xmlns:a16="http://schemas.microsoft.com/office/drawing/2014/main" id="{77D8C808-AFC9-42DD-B253-0048903791C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86" name="Freeform: Shape 485">
              <a:extLst>
                <a:ext uri="{FF2B5EF4-FFF2-40B4-BE49-F238E27FC236}">
                  <a16:creationId xmlns="" xmlns:a16="http://schemas.microsoft.com/office/drawing/2014/main" id="{EECD0BF1-7C64-407E-8306-4C447B1D328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7" name="Freeform: Shape 486">
              <a:extLst>
                <a:ext uri="{FF2B5EF4-FFF2-40B4-BE49-F238E27FC236}">
                  <a16:creationId xmlns="" xmlns:a16="http://schemas.microsoft.com/office/drawing/2014/main" id="{953B0F94-AC35-4CB2-878D-1DC7D68BE9A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88" name="Freeform: Shape 487">
              <a:extLst>
                <a:ext uri="{FF2B5EF4-FFF2-40B4-BE49-F238E27FC236}">
                  <a16:creationId xmlns="" xmlns:a16="http://schemas.microsoft.com/office/drawing/2014/main" id="{08EA50C2-BB5F-4368-AA91-67B207C1AB3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9" name="Freeform: Shape 488">
              <a:extLst>
                <a:ext uri="{FF2B5EF4-FFF2-40B4-BE49-F238E27FC236}">
                  <a16:creationId xmlns="" xmlns:a16="http://schemas.microsoft.com/office/drawing/2014/main" id="{DE45A7FE-0A45-45F6-8417-EBDA5A12D83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0" name="Freeform: Shape 489">
              <a:extLst>
                <a:ext uri="{FF2B5EF4-FFF2-40B4-BE49-F238E27FC236}">
                  <a16:creationId xmlns="" xmlns:a16="http://schemas.microsoft.com/office/drawing/2014/main" id="{DA8B8DC8-F88C-432E-A8C2-8D13FE874F0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1" name="Freeform: Shape 490">
              <a:extLst>
                <a:ext uri="{FF2B5EF4-FFF2-40B4-BE49-F238E27FC236}">
                  <a16:creationId xmlns="" xmlns:a16="http://schemas.microsoft.com/office/drawing/2014/main" id="{D02C5430-233D-49F7-B852-181D2B2F61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92" name="Freeform: Shape 491">
              <a:extLst>
                <a:ext uri="{FF2B5EF4-FFF2-40B4-BE49-F238E27FC236}">
                  <a16:creationId xmlns="" xmlns:a16="http://schemas.microsoft.com/office/drawing/2014/main" id="{76DB286F-9E15-441C-8697-57007B76C14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3" name="Freeform: Shape 492">
              <a:extLst>
                <a:ext uri="{FF2B5EF4-FFF2-40B4-BE49-F238E27FC236}">
                  <a16:creationId xmlns="" xmlns:a16="http://schemas.microsoft.com/office/drawing/2014/main" id="{534DC0EE-15B7-44AE-A7DC-8B5E22688A1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94" name="Freeform: Shape 493">
              <a:extLst>
                <a:ext uri="{FF2B5EF4-FFF2-40B4-BE49-F238E27FC236}">
                  <a16:creationId xmlns="" xmlns:a16="http://schemas.microsoft.com/office/drawing/2014/main" id="{4FBE9900-F640-4248-9C4C-EDBE5E00AF6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5" name="Freeform: Shape 494">
              <a:extLst>
                <a:ext uri="{FF2B5EF4-FFF2-40B4-BE49-F238E27FC236}">
                  <a16:creationId xmlns="" xmlns:a16="http://schemas.microsoft.com/office/drawing/2014/main" id="{37FF04AF-F86B-49F8-AAB5-DA696591A1F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6" name="Freeform: Shape 495">
              <a:extLst>
                <a:ext uri="{FF2B5EF4-FFF2-40B4-BE49-F238E27FC236}">
                  <a16:creationId xmlns="" xmlns:a16="http://schemas.microsoft.com/office/drawing/2014/main" id="{710DCFEA-4572-47A3-A6BE-7B21F5758CE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7" name="Freeform: Shape 496">
              <a:extLst>
                <a:ext uri="{FF2B5EF4-FFF2-40B4-BE49-F238E27FC236}">
                  <a16:creationId xmlns="" xmlns:a16="http://schemas.microsoft.com/office/drawing/2014/main" id="{BA42ED8E-CCC8-478F-9EF4-625B633071E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98" name="Freeform: Shape 497">
              <a:extLst>
                <a:ext uri="{FF2B5EF4-FFF2-40B4-BE49-F238E27FC236}">
                  <a16:creationId xmlns="" xmlns:a16="http://schemas.microsoft.com/office/drawing/2014/main" id="{146DF8F4-DF09-4E6C-887F-C9269E56A5F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9" name="Freeform: Shape 498">
              <a:extLst>
                <a:ext uri="{FF2B5EF4-FFF2-40B4-BE49-F238E27FC236}">
                  <a16:creationId xmlns="" xmlns:a16="http://schemas.microsoft.com/office/drawing/2014/main" id="{7FF3916E-5C82-4956-A88B-81BFAC91B85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00" name="Freeform: Shape 499">
              <a:extLst>
                <a:ext uri="{FF2B5EF4-FFF2-40B4-BE49-F238E27FC236}">
                  <a16:creationId xmlns="" xmlns:a16="http://schemas.microsoft.com/office/drawing/2014/main" id="{7E5CF7AE-ED45-4AB5-9AEB-56FC964BFAA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01" name="Freeform: Shape 500">
              <a:extLst>
                <a:ext uri="{FF2B5EF4-FFF2-40B4-BE49-F238E27FC236}">
                  <a16:creationId xmlns="" xmlns:a16="http://schemas.microsoft.com/office/drawing/2014/main" id="{7CFB132C-BEB1-4897-B1A4-97422811F6B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02" name="Freeform: Shape 501">
              <a:extLst>
                <a:ext uri="{FF2B5EF4-FFF2-40B4-BE49-F238E27FC236}">
                  <a16:creationId xmlns="" xmlns:a16="http://schemas.microsoft.com/office/drawing/2014/main" id="{4EE49F21-E336-41BC-8256-85A9AB597F3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03" name="Freeform: Shape 502">
              <a:extLst>
                <a:ext uri="{FF2B5EF4-FFF2-40B4-BE49-F238E27FC236}">
                  <a16:creationId xmlns="" xmlns:a16="http://schemas.microsoft.com/office/drawing/2014/main" id="{C62510EE-BDCD-4393-9AD7-2D0C9A722D2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04" name="Freeform: Shape 503">
              <a:extLst>
                <a:ext uri="{FF2B5EF4-FFF2-40B4-BE49-F238E27FC236}">
                  <a16:creationId xmlns="" xmlns:a16="http://schemas.microsoft.com/office/drawing/2014/main" id="{2420F94B-4F00-4C6C-97E3-BA5B5E6871B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05" name="Freeform: Shape 504">
              <a:extLst>
                <a:ext uri="{FF2B5EF4-FFF2-40B4-BE49-F238E27FC236}">
                  <a16:creationId xmlns="" xmlns:a16="http://schemas.microsoft.com/office/drawing/2014/main" id="{E712560A-A110-4132-85D5-21BBBFA8C8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06" name="Freeform: Shape 505">
              <a:extLst>
                <a:ext uri="{FF2B5EF4-FFF2-40B4-BE49-F238E27FC236}">
                  <a16:creationId xmlns="" xmlns:a16="http://schemas.microsoft.com/office/drawing/2014/main" id="{D1E3102B-23D5-43AE-A67D-583AAA52BA2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07" name="Freeform: Shape 506">
              <a:extLst>
                <a:ext uri="{FF2B5EF4-FFF2-40B4-BE49-F238E27FC236}">
                  <a16:creationId xmlns="" xmlns:a16="http://schemas.microsoft.com/office/drawing/2014/main" id="{9D5ABE4E-EB80-423C-BBCE-9C1B77D9B0C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08" name="Freeform: Shape 507">
              <a:extLst>
                <a:ext uri="{FF2B5EF4-FFF2-40B4-BE49-F238E27FC236}">
                  <a16:creationId xmlns="" xmlns:a16="http://schemas.microsoft.com/office/drawing/2014/main" id="{BEB8CCC5-38F5-4892-A00B-14B645BBDF5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9" name="Freeform: Shape 508">
              <a:extLst>
                <a:ext uri="{FF2B5EF4-FFF2-40B4-BE49-F238E27FC236}">
                  <a16:creationId xmlns="" xmlns:a16="http://schemas.microsoft.com/office/drawing/2014/main" id="{8860175F-F7D5-4464-AD61-5B435528FE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10" name="Freeform: Shape 509">
              <a:extLst>
                <a:ext uri="{FF2B5EF4-FFF2-40B4-BE49-F238E27FC236}">
                  <a16:creationId xmlns="" xmlns:a16="http://schemas.microsoft.com/office/drawing/2014/main" id="{E28C20B0-98AA-4A5B-8CE1-236A3F6CAAC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1" name="Freeform: Shape 510">
              <a:extLst>
                <a:ext uri="{FF2B5EF4-FFF2-40B4-BE49-F238E27FC236}">
                  <a16:creationId xmlns="" xmlns:a16="http://schemas.microsoft.com/office/drawing/2014/main" id="{8A56719F-13F0-4B75-8C04-DAACD8FD868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2" name="Freeform: Shape 511">
              <a:extLst>
                <a:ext uri="{FF2B5EF4-FFF2-40B4-BE49-F238E27FC236}">
                  <a16:creationId xmlns="" xmlns:a16="http://schemas.microsoft.com/office/drawing/2014/main" id="{B30555DA-285C-4859-83DE-B16FF6DB138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3" name="Freeform: Shape 512">
              <a:extLst>
                <a:ext uri="{FF2B5EF4-FFF2-40B4-BE49-F238E27FC236}">
                  <a16:creationId xmlns="" xmlns:a16="http://schemas.microsoft.com/office/drawing/2014/main" id="{67AF00E9-C8D6-41C4-9703-5468F51639D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14" name="Freeform: Shape 513">
              <a:extLst>
                <a:ext uri="{FF2B5EF4-FFF2-40B4-BE49-F238E27FC236}">
                  <a16:creationId xmlns="" xmlns:a16="http://schemas.microsoft.com/office/drawing/2014/main" id="{D07F88BD-A2E8-4F25-BB43-9372C6C9F30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5" name="Freeform: Shape 514">
              <a:extLst>
                <a:ext uri="{FF2B5EF4-FFF2-40B4-BE49-F238E27FC236}">
                  <a16:creationId xmlns="" xmlns:a16="http://schemas.microsoft.com/office/drawing/2014/main" id="{DFAE35DA-8283-4F4B-8C00-FF8EFE39B3C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16" name="Freeform: Shape 515">
              <a:extLst>
                <a:ext uri="{FF2B5EF4-FFF2-40B4-BE49-F238E27FC236}">
                  <a16:creationId xmlns="" xmlns:a16="http://schemas.microsoft.com/office/drawing/2014/main" id="{4340DEBE-A255-48E2-B7B2-AE881651CE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 name="Freeform: Shape 516">
              <a:extLst>
                <a:ext uri="{FF2B5EF4-FFF2-40B4-BE49-F238E27FC236}">
                  <a16:creationId xmlns="" xmlns:a16="http://schemas.microsoft.com/office/drawing/2014/main" id="{FE968FB9-507A-4F2E-B346-15995081B1C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8" name="Freeform: Shape 517">
              <a:extLst>
                <a:ext uri="{FF2B5EF4-FFF2-40B4-BE49-F238E27FC236}">
                  <a16:creationId xmlns="" xmlns:a16="http://schemas.microsoft.com/office/drawing/2014/main" id="{4DA99BD8-9C2B-46BF-AA27-ED405540D1A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9" name="Freeform: Shape 518">
              <a:extLst>
                <a:ext uri="{FF2B5EF4-FFF2-40B4-BE49-F238E27FC236}">
                  <a16:creationId xmlns="" xmlns:a16="http://schemas.microsoft.com/office/drawing/2014/main" id="{50C84F67-D2C2-48DF-8537-DF99C60240A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0" name="Freeform: Shape 519">
              <a:extLst>
                <a:ext uri="{FF2B5EF4-FFF2-40B4-BE49-F238E27FC236}">
                  <a16:creationId xmlns="" xmlns:a16="http://schemas.microsoft.com/office/drawing/2014/main" id="{F5CAEB9A-26A6-4FBF-916B-19FC9B0BFCD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1" name="Freeform: Shape 520">
              <a:extLst>
                <a:ext uri="{FF2B5EF4-FFF2-40B4-BE49-F238E27FC236}">
                  <a16:creationId xmlns="" xmlns:a16="http://schemas.microsoft.com/office/drawing/2014/main" id="{E4DEDE1B-4819-4E4B-849E-330D7DF56C2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2" name="Freeform: Shape 521">
              <a:extLst>
                <a:ext uri="{FF2B5EF4-FFF2-40B4-BE49-F238E27FC236}">
                  <a16:creationId xmlns="" xmlns:a16="http://schemas.microsoft.com/office/drawing/2014/main" id="{C441B73E-F19C-4313-8F46-F600603B360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23" name="Freeform: Shape 522">
              <a:extLst>
                <a:ext uri="{FF2B5EF4-FFF2-40B4-BE49-F238E27FC236}">
                  <a16:creationId xmlns="" xmlns:a16="http://schemas.microsoft.com/office/drawing/2014/main" id="{014FE805-EF51-4859-A6DF-CF75F9A0F5D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4" name="Freeform: Shape 523">
              <a:extLst>
                <a:ext uri="{FF2B5EF4-FFF2-40B4-BE49-F238E27FC236}">
                  <a16:creationId xmlns="" xmlns:a16="http://schemas.microsoft.com/office/drawing/2014/main" id="{624CF2A5-BD9E-4570-8560-063BC70F268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 name="Freeform: Shape 524">
              <a:extLst>
                <a:ext uri="{FF2B5EF4-FFF2-40B4-BE49-F238E27FC236}">
                  <a16:creationId xmlns="" xmlns:a16="http://schemas.microsoft.com/office/drawing/2014/main" id="{6BEC415C-7946-43B2-9AC8-348B6B5CD0B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 name="Freeform: Shape 525">
              <a:extLst>
                <a:ext uri="{FF2B5EF4-FFF2-40B4-BE49-F238E27FC236}">
                  <a16:creationId xmlns="" xmlns:a16="http://schemas.microsoft.com/office/drawing/2014/main" id="{1B615AD5-3365-43D4-8E16-377A2A2F97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7" name="Freeform: Shape 526">
              <a:extLst>
                <a:ext uri="{FF2B5EF4-FFF2-40B4-BE49-F238E27FC236}">
                  <a16:creationId xmlns="" xmlns:a16="http://schemas.microsoft.com/office/drawing/2014/main" id="{9D184DFD-DD33-491E-90FF-6E4ECA2668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8" name="Freeform: Shape 527">
              <a:extLst>
                <a:ext uri="{FF2B5EF4-FFF2-40B4-BE49-F238E27FC236}">
                  <a16:creationId xmlns="" xmlns:a16="http://schemas.microsoft.com/office/drawing/2014/main" id="{31B62FE1-0262-4B09-ABEA-8AA010137DA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9" name="Freeform: Shape 528">
              <a:extLst>
                <a:ext uri="{FF2B5EF4-FFF2-40B4-BE49-F238E27FC236}">
                  <a16:creationId xmlns="" xmlns:a16="http://schemas.microsoft.com/office/drawing/2014/main" id="{20C539C6-FAA9-4EBE-93D9-1F946E1449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30" name="Freeform: Shape 529">
              <a:extLst>
                <a:ext uri="{FF2B5EF4-FFF2-40B4-BE49-F238E27FC236}">
                  <a16:creationId xmlns="" xmlns:a16="http://schemas.microsoft.com/office/drawing/2014/main" id="{8C6EF3FF-09E5-4099-A49B-CA364A6E837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1" name="Freeform: Shape 530">
              <a:extLst>
                <a:ext uri="{FF2B5EF4-FFF2-40B4-BE49-F238E27FC236}">
                  <a16:creationId xmlns="" xmlns:a16="http://schemas.microsoft.com/office/drawing/2014/main" id="{B3C5E06F-8F1E-4771-AAE4-B34B1D6A3D8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2" name="Freeform: Shape 531">
              <a:extLst>
                <a:ext uri="{FF2B5EF4-FFF2-40B4-BE49-F238E27FC236}">
                  <a16:creationId xmlns="" xmlns:a16="http://schemas.microsoft.com/office/drawing/2014/main" id="{538D5AE9-76CC-4AE4-B026-656EDCB01B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3" name="Freeform: Shape 532">
              <a:extLst>
                <a:ext uri="{FF2B5EF4-FFF2-40B4-BE49-F238E27FC236}">
                  <a16:creationId xmlns="" xmlns:a16="http://schemas.microsoft.com/office/drawing/2014/main" id="{30F1A9B9-52AB-4527-BD4A-1802F7C9602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4" name="Freeform: Shape 533">
              <a:extLst>
                <a:ext uri="{FF2B5EF4-FFF2-40B4-BE49-F238E27FC236}">
                  <a16:creationId xmlns="" xmlns:a16="http://schemas.microsoft.com/office/drawing/2014/main" id="{46A57D78-C020-4EEF-971D-0C8802889AA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5" name="Freeform: Shape 534">
              <a:extLst>
                <a:ext uri="{FF2B5EF4-FFF2-40B4-BE49-F238E27FC236}">
                  <a16:creationId xmlns="" xmlns:a16="http://schemas.microsoft.com/office/drawing/2014/main" id="{7666D7A3-5ABF-4EDE-A0C5-F2099B2D868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6" name="Freeform: Shape 535">
              <a:extLst>
                <a:ext uri="{FF2B5EF4-FFF2-40B4-BE49-F238E27FC236}">
                  <a16:creationId xmlns="" xmlns:a16="http://schemas.microsoft.com/office/drawing/2014/main" id="{13BC460A-E0FF-4658-A2FD-A3AF4D51DF4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37" name="Freeform: Shape 536">
              <a:extLst>
                <a:ext uri="{FF2B5EF4-FFF2-40B4-BE49-F238E27FC236}">
                  <a16:creationId xmlns="" xmlns:a16="http://schemas.microsoft.com/office/drawing/2014/main" id="{26467CC2-3AB3-4D37-8323-385B7399F7D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38" name="Freeform: Shape 537">
              <a:extLst>
                <a:ext uri="{FF2B5EF4-FFF2-40B4-BE49-F238E27FC236}">
                  <a16:creationId xmlns="" xmlns:a16="http://schemas.microsoft.com/office/drawing/2014/main" id="{563A1F58-33CE-4EDF-B902-3F43F69DA2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9" name="Freeform: Shape 538">
              <a:extLst>
                <a:ext uri="{FF2B5EF4-FFF2-40B4-BE49-F238E27FC236}">
                  <a16:creationId xmlns="" xmlns:a16="http://schemas.microsoft.com/office/drawing/2014/main" id="{DDCFAB2F-7E88-4A57-999A-2506A1FE719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0" name="Freeform: Shape 539">
              <a:extLst>
                <a:ext uri="{FF2B5EF4-FFF2-40B4-BE49-F238E27FC236}">
                  <a16:creationId xmlns="" xmlns:a16="http://schemas.microsoft.com/office/drawing/2014/main" id="{571BEB66-3787-441F-BB54-80C05C6F130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1" name="Freeform: Shape 540">
              <a:extLst>
                <a:ext uri="{FF2B5EF4-FFF2-40B4-BE49-F238E27FC236}">
                  <a16:creationId xmlns="" xmlns:a16="http://schemas.microsoft.com/office/drawing/2014/main" id="{641DC095-611E-4979-8664-6C0EB878FC1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42" name="Freeform: Shape 541">
              <a:extLst>
                <a:ext uri="{FF2B5EF4-FFF2-40B4-BE49-F238E27FC236}">
                  <a16:creationId xmlns="" xmlns:a16="http://schemas.microsoft.com/office/drawing/2014/main" id="{210B9ECF-D859-4919-A9D6-3208548F00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3" name="Freeform: Shape 542">
              <a:extLst>
                <a:ext uri="{FF2B5EF4-FFF2-40B4-BE49-F238E27FC236}">
                  <a16:creationId xmlns="" xmlns:a16="http://schemas.microsoft.com/office/drawing/2014/main" id="{4FBC31D4-7E98-452C-8A87-822DE0432C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44" name="Freeform: Shape 543">
              <a:extLst>
                <a:ext uri="{FF2B5EF4-FFF2-40B4-BE49-F238E27FC236}">
                  <a16:creationId xmlns="" xmlns:a16="http://schemas.microsoft.com/office/drawing/2014/main" id="{E302346C-F328-435B-87ED-447C6F8542C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45" name="Freeform: Shape 544">
              <a:extLst>
                <a:ext uri="{FF2B5EF4-FFF2-40B4-BE49-F238E27FC236}">
                  <a16:creationId xmlns="" xmlns:a16="http://schemas.microsoft.com/office/drawing/2014/main" id="{B94F507E-9E94-432E-AE8A-A6CB2C5D05C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546" name="Freeform: Shape 545">
              <a:extLst>
                <a:ext uri="{FF2B5EF4-FFF2-40B4-BE49-F238E27FC236}">
                  <a16:creationId xmlns="" xmlns:a16="http://schemas.microsoft.com/office/drawing/2014/main" id="{1FFAC4F0-FD7F-4943-B60E-E276F8B23FD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47" name="Freeform: Shape 546">
              <a:extLst>
                <a:ext uri="{FF2B5EF4-FFF2-40B4-BE49-F238E27FC236}">
                  <a16:creationId xmlns="" xmlns:a16="http://schemas.microsoft.com/office/drawing/2014/main" id="{A8A5D871-92FD-43C3-BF94-0B524FA7D3F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548" name="Freeform: Shape 547">
              <a:extLst>
                <a:ext uri="{FF2B5EF4-FFF2-40B4-BE49-F238E27FC236}">
                  <a16:creationId xmlns="" xmlns:a16="http://schemas.microsoft.com/office/drawing/2014/main" id="{6A79A241-1665-453E-ADD4-18892D4F856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49" name="Freeform: Shape 548">
              <a:extLst>
                <a:ext uri="{FF2B5EF4-FFF2-40B4-BE49-F238E27FC236}">
                  <a16:creationId xmlns="" xmlns:a16="http://schemas.microsoft.com/office/drawing/2014/main" id="{81EABE18-4189-4E07-93C9-9B76673E3EE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0" name="Freeform: Shape 549">
              <a:extLst>
                <a:ext uri="{FF2B5EF4-FFF2-40B4-BE49-F238E27FC236}">
                  <a16:creationId xmlns="" xmlns:a16="http://schemas.microsoft.com/office/drawing/2014/main" id="{B658A0EE-6F09-4EF7-B5E7-F23A556BDA8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1" name="Freeform: Shape 550">
              <a:extLst>
                <a:ext uri="{FF2B5EF4-FFF2-40B4-BE49-F238E27FC236}">
                  <a16:creationId xmlns="" xmlns:a16="http://schemas.microsoft.com/office/drawing/2014/main" id="{15EB019C-C95B-4DE3-BD17-DC20F8007A1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52" name="Freeform: Shape 551">
              <a:extLst>
                <a:ext uri="{FF2B5EF4-FFF2-40B4-BE49-F238E27FC236}">
                  <a16:creationId xmlns="" xmlns:a16="http://schemas.microsoft.com/office/drawing/2014/main" id="{2948B3ED-79C1-47C8-B712-0BFB5536C37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3" name="Freeform: Shape 552">
              <a:extLst>
                <a:ext uri="{FF2B5EF4-FFF2-40B4-BE49-F238E27FC236}">
                  <a16:creationId xmlns="" xmlns:a16="http://schemas.microsoft.com/office/drawing/2014/main" id="{13387DB9-900B-422D-90F7-C5C7EB5D59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54" name="Freeform: Shape 553">
              <a:extLst>
                <a:ext uri="{FF2B5EF4-FFF2-40B4-BE49-F238E27FC236}">
                  <a16:creationId xmlns="" xmlns:a16="http://schemas.microsoft.com/office/drawing/2014/main" id="{48FDCCF3-E6D6-4CD0-9D47-02FE785C7A0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55" name="Freeform: Shape 554">
              <a:extLst>
                <a:ext uri="{FF2B5EF4-FFF2-40B4-BE49-F238E27FC236}">
                  <a16:creationId xmlns="" xmlns:a16="http://schemas.microsoft.com/office/drawing/2014/main" id="{BC14E8F6-33F6-47CE-9A24-EA71D714969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6" name="Freeform: Shape 555">
              <a:extLst>
                <a:ext uri="{FF2B5EF4-FFF2-40B4-BE49-F238E27FC236}">
                  <a16:creationId xmlns="" xmlns:a16="http://schemas.microsoft.com/office/drawing/2014/main" id="{F78CC38F-63FC-4552-B17B-8D79D3C8F8F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7" name="Freeform: Shape 556">
              <a:extLst>
                <a:ext uri="{FF2B5EF4-FFF2-40B4-BE49-F238E27FC236}">
                  <a16:creationId xmlns="" xmlns:a16="http://schemas.microsoft.com/office/drawing/2014/main" id="{89042823-A002-49CE-B03D-ED1291DC13C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58" name="Freeform: Shape 557">
              <a:extLst>
                <a:ext uri="{FF2B5EF4-FFF2-40B4-BE49-F238E27FC236}">
                  <a16:creationId xmlns="" xmlns:a16="http://schemas.microsoft.com/office/drawing/2014/main" id="{96EFC6CE-198B-489B-B1EE-72CE842628B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9" name="Freeform: Shape 558">
              <a:extLst>
                <a:ext uri="{FF2B5EF4-FFF2-40B4-BE49-F238E27FC236}">
                  <a16:creationId xmlns="" xmlns:a16="http://schemas.microsoft.com/office/drawing/2014/main" id="{49FEA23D-54D9-45D7-9325-1E2F638C9C1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60" name="Freeform: Shape 559">
              <a:extLst>
                <a:ext uri="{FF2B5EF4-FFF2-40B4-BE49-F238E27FC236}">
                  <a16:creationId xmlns="" xmlns:a16="http://schemas.microsoft.com/office/drawing/2014/main" id="{2DB04EE3-370F-49CE-BCFE-C2999C3CF28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1" name="Freeform: Shape 560">
              <a:extLst>
                <a:ext uri="{FF2B5EF4-FFF2-40B4-BE49-F238E27FC236}">
                  <a16:creationId xmlns="" xmlns:a16="http://schemas.microsoft.com/office/drawing/2014/main" id="{8BCBCC34-797D-41A8-8AD1-7E03E1BBFFA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2" name="Freeform: Shape 561">
              <a:extLst>
                <a:ext uri="{FF2B5EF4-FFF2-40B4-BE49-F238E27FC236}">
                  <a16:creationId xmlns="" xmlns:a16="http://schemas.microsoft.com/office/drawing/2014/main" id="{AFF5C1F8-0EDE-4835-89E6-1FCB2EA395F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3" name="Freeform: Shape 562">
              <a:extLst>
                <a:ext uri="{FF2B5EF4-FFF2-40B4-BE49-F238E27FC236}">
                  <a16:creationId xmlns="" xmlns:a16="http://schemas.microsoft.com/office/drawing/2014/main" id="{6171D504-6300-457C-AFCC-064DBB3FCC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64" name="Freeform: Shape 563">
              <a:extLst>
                <a:ext uri="{FF2B5EF4-FFF2-40B4-BE49-F238E27FC236}">
                  <a16:creationId xmlns="" xmlns:a16="http://schemas.microsoft.com/office/drawing/2014/main" id="{62ACE739-C8C4-4495-B04C-C3AFC44811C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5" name="Freeform: Shape 564">
              <a:extLst>
                <a:ext uri="{FF2B5EF4-FFF2-40B4-BE49-F238E27FC236}">
                  <a16:creationId xmlns="" xmlns:a16="http://schemas.microsoft.com/office/drawing/2014/main" id="{3F4771CD-CDCA-4FFE-8EF5-E42D1781E7E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66" name="Freeform: Shape 565">
              <a:extLst>
                <a:ext uri="{FF2B5EF4-FFF2-40B4-BE49-F238E27FC236}">
                  <a16:creationId xmlns="" xmlns:a16="http://schemas.microsoft.com/office/drawing/2014/main" id="{A10C0BFE-A8F9-4E21-9DFD-37A4D26C62C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7" name="Freeform: Shape 566">
              <a:extLst>
                <a:ext uri="{FF2B5EF4-FFF2-40B4-BE49-F238E27FC236}">
                  <a16:creationId xmlns="" xmlns:a16="http://schemas.microsoft.com/office/drawing/2014/main" id="{4D8D4EF9-4EF7-4538-A4AE-439F9335EA9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8" name="Freeform: Shape 567">
              <a:extLst>
                <a:ext uri="{FF2B5EF4-FFF2-40B4-BE49-F238E27FC236}">
                  <a16:creationId xmlns="" xmlns:a16="http://schemas.microsoft.com/office/drawing/2014/main" id="{7E0500AB-5662-43B9-95C2-2EC80CC54FF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9" name="Freeform: Shape 568">
              <a:extLst>
                <a:ext uri="{FF2B5EF4-FFF2-40B4-BE49-F238E27FC236}">
                  <a16:creationId xmlns="" xmlns:a16="http://schemas.microsoft.com/office/drawing/2014/main" id="{984021AD-A6A2-4CDA-A953-72FBA7598B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70" name="Freeform: Shape 569">
              <a:extLst>
                <a:ext uri="{FF2B5EF4-FFF2-40B4-BE49-F238E27FC236}">
                  <a16:creationId xmlns="" xmlns:a16="http://schemas.microsoft.com/office/drawing/2014/main" id="{FD1FBF47-CAC8-4385-9DC7-C9BB6167EA6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71" name="Freeform: Shape 570">
              <a:extLst>
                <a:ext uri="{FF2B5EF4-FFF2-40B4-BE49-F238E27FC236}">
                  <a16:creationId xmlns="" xmlns:a16="http://schemas.microsoft.com/office/drawing/2014/main" id="{FBAEE482-005F-4288-8D66-09EA246C45E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72" name="Freeform: Shape 571">
              <a:extLst>
                <a:ext uri="{FF2B5EF4-FFF2-40B4-BE49-F238E27FC236}">
                  <a16:creationId xmlns="" xmlns:a16="http://schemas.microsoft.com/office/drawing/2014/main" id="{2C5DCF49-33DE-4AFF-818E-42F59F28040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73" name="Freeform: Shape 572">
              <a:extLst>
                <a:ext uri="{FF2B5EF4-FFF2-40B4-BE49-F238E27FC236}">
                  <a16:creationId xmlns="" xmlns:a16="http://schemas.microsoft.com/office/drawing/2014/main" id="{866903F3-208B-46D5-925B-254DC742914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4" name="Freeform: Shape 573">
              <a:extLst>
                <a:ext uri="{FF2B5EF4-FFF2-40B4-BE49-F238E27FC236}">
                  <a16:creationId xmlns="" xmlns:a16="http://schemas.microsoft.com/office/drawing/2014/main" id="{2550D219-E342-4A38-BB89-575C1EE7AAC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5" name="Freeform: Shape 574">
              <a:extLst>
                <a:ext uri="{FF2B5EF4-FFF2-40B4-BE49-F238E27FC236}">
                  <a16:creationId xmlns="" xmlns:a16="http://schemas.microsoft.com/office/drawing/2014/main" id="{5B5485FC-95D0-4660-9594-2C9BD3B776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576" name="Freeform: Shape 575">
              <a:extLst>
                <a:ext uri="{FF2B5EF4-FFF2-40B4-BE49-F238E27FC236}">
                  <a16:creationId xmlns="" xmlns:a16="http://schemas.microsoft.com/office/drawing/2014/main" id="{2EA358DA-C7E8-4DF8-B7D6-CC582956554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7" name="Freeform: Shape 576">
              <a:extLst>
                <a:ext uri="{FF2B5EF4-FFF2-40B4-BE49-F238E27FC236}">
                  <a16:creationId xmlns="" xmlns:a16="http://schemas.microsoft.com/office/drawing/2014/main" id="{7990E8BB-4369-4845-8436-A6F3FE1D11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578" name="Freeform: Shape 577">
              <a:extLst>
                <a:ext uri="{FF2B5EF4-FFF2-40B4-BE49-F238E27FC236}">
                  <a16:creationId xmlns="" xmlns:a16="http://schemas.microsoft.com/office/drawing/2014/main" id="{D6C050C5-1951-434B-A7FE-D271E73F82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Θέση περιεχομένου 2">
            <a:extLst>
              <a:ext uri="{FF2B5EF4-FFF2-40B4-BE49-F238E27FC236}">
                <a16:creationId xmlns="" xmlns:a16="http://schemas.microsoft.com/office/drawing/2014/main" id="{E5B4F844-BF89-6055-EB26-A32D68F7A509}"/>
              </a:ext>
            </a:extLst>
          </p:cNvPr>
          <p:cNvSpPr>
            <a:spLocks noGrp="1"/>
          </p:cNvSpPr>
          <p:nvPr>
            <p:ph idx="1"/>
          </p:nvPr>
        </p:nvSpPr>
        <p:spPr>
          <a:xfrm>
            <a:off x="6823038" y="3137446"/>
            <a:ext cx="4974771" cy="4351338"/>
          </a:xfrm>
        </p:spPr>
        <p:txBody>
          <a:bodyPr vert="horz" lIns="91440" tIns="45720" rIns="91440" bIns="45720" rtlCol="0" anchor="t">
            <a:normAutofit/>
          </a:bodyPr>
          <a:lstStyle/>
          <a:p>
            <a:pPr marL="0" indent="0">
              <a:spcBef>
                <a:spcPct val="20000"/>
              </a:spcBef>
              <a:buNone/>
            </a:pPr>
            <a:r>
              <a:rPr lang="el-GR" sz="4000" dirty="0">
                <a:ea typeface="+mn-lt"/>
                <a:cs typeface="+mn-lt"/>
              </a:rPr>
              <a:t>Επικοινωνία με τον κ. </a:t>
            </a:r>
            <a:r>
              <a:rPr lang="el-GR" sz="4000" dirty="0" err="1">
                <a:ea typeface="+mn-lt"/>
                <a:cs typeface="+mn-lt"/>
              </a:rPr>
              <a:t>Χασαπόπουλο</a:t>
            </a:r>
            <a:endParaRPr lang="el-GR" sz="4000" dirty="0">
              <a:ea typeface="+mn-lt"/>
              <a:cs typeface="+mn-lt"/>
            </a:endParaRPr>
          </a:p>
          <a:p>
            <a:pPr marL="0" indent="0">
              <a:spcBef>
                <a:spcPct val="20000"/>
              </a:spcBef>
              <a:buNone/>
            </a:pPr>
            <a:endParaRPr lang="el-GR" dirty="0">
              <a:ea typeface="+mn-lt"/>
              <a:cs typeface="+mn-lt"/>
            </a:endParaRPr>
          </a:p>
          <a:p>
            <a:pPr marL="457200" indent="-457200">
              <a:spcBef>
                <a:spcPct val="20000"/>
              </a:spcBef>
              <a:buFont typeface="Wingdings" panose="020B0604020202020204" pitchFamily="34" charset="0"/>
              <a:buChar char="ü"/>
            </a:pPr>
            <a:r>
              <a:rPr lang="el-GR" dirty="0">
                <a:ea typeface="+mn-lt"/>
                <a:cs typeface="+mn-lt"/>
              </a:rPr>
              <a:t>Διευθυντής Λειτουργίας της </a:t>
            </a:r>
            <a:r>
              <a:rPr lang="el-GR" dirty="0" smtClean="0">
                <a:ea typeface="+mn-lt"/>
                <a:cs typeface="+mn-lt"/>
              </a:rPr>
              <a:t>ΗΛΕΚΤΩΡ στον</a:t>
            </a:r>
            <a:r>
              <a:rPr lang="el-GR" dirty="0">
                <a:ea typeface="+mn-lt"/>
                <a:cs typeface="+mn-lt"/>
              </a:rPr>
              <a:t> ΧΥΤΑ </a:t>
            </a:r>
            <a:r>
              <a:rPr lang="el-GR" dirty="0" err="1">
                <a:ea typeface="+mn-lt"/>
                <a:cs typeface="+mn-lt"/>
              </a:rPr>
              <a:t>Ταγαράδων</a:t>
            </a:r>
            <a:r>
              <a:rPr lang="el-GR" dirty="0">
                <a:ea typeface="+mn-lt"/>
                <a:cs typeface="+mn-lt"/>
              </a:rPr>
              <a:t> και στον ΧΥΤΑ </a:t>
            </a:r>
            <a:r>
              <a:rPr lang="el-GR" dirty="0" err="1">
                <a:ea typeface="+mn-lt"/>
                <a:cs typeface="+mn-lt"/>
              </a:rPr>
              <a:t>Μαυροράχης</a:t>
            </a:r>
            <a:endParaRPr lang="el-GR" dirty="0">
              <a:ea typeface="Source Sans Pro"/>
            </a:endParaRPr>
          </a:p>
          <a:p>
            <a:endParaRPr lang="el-GR" dirty="0">
              <a:ea typeface="Source Sans Pro"/>
            </a:endParaRPr>
          </a:p>
        </p:txBody>
      </p:sp>
      <p:sp>
        <p:nvSpPr>
          <p:cNvPr id="184" name="Θέση περιεχομένου 2">
            <a:extLst>
              <a:ext uri="{FF2B5EF4-FFF2-40B4-BE49-F238E27FC236}">
                <a16:creationId xmlns="" xmlns:a16="http://schemas.microsoft.com/office/drawing/2014/main" id="{E5B4F844-BF89-6055-EB26-A32D68F7A509}"/>
              </a:ext>
            </a:extLst>
          </p:cNvPr>
          <p:cNvSpPr txBox="1">
            <a:spLocks/>
          </p:cNvSpPr>
          <p:nvPr/>
        </p:nvSpPr>
        <p:spPr>
          <a:xfrm>
            <a:off x="7039429" y="409877"/>
            <a:ext cx="4974771"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20000"/>
              </a:spcBef>
              <a:buFont typeface="Arial" panose="020B0604020202020204" pitchFamily="34" charset="0"/>
              <a:buNone/>
            </a:pPr>
            <a:endParaRPr lang="el-GR" dirty="0" smtClean="0">
              <a:ea typeface="+mn-lt"/>
              <a:cs typeface="+mn-lt"/>
            </a:endParaRPr>
          </a:p>
          <a:p>
            <a:r>
              <a:rPr lang="el-GR" dirty="0"/>
              <a:t>Η πρώτη εγκατάσταση ηλεκτροπαραγωγής από βιοαέριο κατασκευάστηκε στην Αθήνα </a:t>
            </a:r>
            <a:r>
              <a:rPr lang="el-GR" dirty="0" smtClean="0"/>
              <a:t>το 2001</a:t>
            </a:r>
            <a:endParaRPr lang="el-GR" dirty="0">
              <a:ea typeface="Source Sans Pro"/>
            </a:endParaRPr>
          </a:p>
        </p:txBody>
      </p:sp>
    </p:spTree>
    <p:extLst>
      <p:ext uri="{BB962C8B-B14F-4D97-AF65-F5344CB8AC3E}">
        <p14:creationId xmlns:p14="http://schemas.microsoft.com/office/powerpoint/2010/main" val="289550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7000"/>
                                  </p:stCondLst>
                                  <p:childTnLst>
                                    <p:set>
                                      <p:cBhvr>
                                        <p:cTn id="10" dur="1" fill="hold">
                                          <p:stCondLst>
                                            <p:cond delay="0"/>
                                          </p:stCondLst>
                                        </p:cTn>
                                        <p:tgtEl>
                                          <p:spTgt spid="184"/>
                                        </p:tgtEl>
                                        <p:attrNameLst>
                                          <p:attrName>style.visibility</p:attrName>
                                        </p:attrNameLst>
                                      </p:cBhvr>
                                      <p:to>
                                        <p:strVal val="visible"/>
                                      </p:to>
                                    </p:set>
                                    <p:animEffect transition="in" filter="barn(inVertical)">
                                      <p:cBhvr>
                                        <p:cTn id="11" dur="750"/>
                                        <p:tgtEl>
                                          <p:spTgt spid="184"/>
                                        </p:tgtEl>
                                      </p:cBhvr>
                                    </p:animEffect>
                                  </p:childTnLst>
                                </p:cTn>
                              </p:par>
                            </p:childTnLst>
                          </p:cTn>
                        </p:par>
                        <p:par>
                          <p:cTn id="12" fill="hold">
                            <p:stCondLst>
                              <p:cond delay="10750"/>
                            </p:stCondLst>
                            <p:childTnLst>
                              <p:par>
                                <p:cTn id="13" presetID="16" presetClass="entr" presetSubtype="21" fill="hold" grpId="0" nodeType="afterEffect">
                                  <p:stCondLst>
                                    <p:cond delay="3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1500"/>
                                        <p:tgtEl>
                                          <p:spTgt spid="3">
                                            <p:txEl>
                                              <p:pRg st="0" end="0"/>
                                            </p:txEl>
                                          </p:spTgt>
                                        </p:tgtEl>
                                      </p:cBhvr>
                                    </p:animEffect>
                                  </p:childTnLst>
                                </p:cTn>
                              </p:par>
                            </p:childTnLst>
                          </p:cTn>
                        </p:par>
                        <p:par>
                          <p:cTn id="16" fill="hold">
                            <p:stCondLst>
                              <p:cond delay="15750"/>
                            </p:stCondLst>
                            <p:childTnLst>
                              <p:par>
                                <p:cTn id="17" presetID="16" presetClass="entr" presetSubtype="21" fill="hold" grpId="0" nodeType="afterEffect">
                                  <p:stCondLst>
                                    <p:cond delay="150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8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aphic 185">
            <a:extLst>
              <a:ext uri="{FF2B5EF4-FFF2-40B4-BE49-F238E27FC236}">
                <a16:creationId xmlns="" xmlns:a16="http://schemas.microsoft.com/office/drawing/2014/main" id="{8A351602-3772-4279-B0D3-A523F6F6EAB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999576" y="5987064"/>
            <a:ext cx="1054466" cy="469689"/>
            <a:chOff x="9841624" y="4115729"/>
            <a:chExt cx="602169" cy="268223"/>
          </a:xfrm>
          <a:solidFill>
            <a:schemeClr val="tx1"/>
          </a:solidFill>
        </p:grpSpPr>
        <p:sp>
          <p:nvSpPr>
            <p:cNvPr id="33" name="Freeform: Shape 32">
              <a:extLst>
                <a:ext uri="{FF2B5EF4-FFF2-40B4-BE49-F238E27FC236}">
                  <a16:creationId xmlns="" xmlns:a16="http://schemas.microsoft.com/office/drawing/2014/main" id="{A5AAAA75-5FFB-4C07-AD4A-3146773E6CD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 xmlns:a16="http://schemas.microsoft.com/office/drawing/2014/main" id="{1479895E-3847-44BB-8404-28F14219FB7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 xmlns:a16="http://schemas.microsoft.com/office/drawing/2014/main" id="{50E02F68-8149-4236-8D9F-6B550F78B93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 xmlns:a16="http://schemas.microsoft.com/office/drawing/2014/main" id="{956FCAAB-F073-4561-A484-42C7DD10DC2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 xmlns:a16="http://schemas.microsoft.com/office/drawing/2014/main" id="{6CF8DB94-87A3-43E9-9BBB-301CFF0FB05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9" name="Oval 38">
            <a:extLst>
              <a:ext uri="{FF2B5EF4-FFF2-40B4-BE49-F238E27FC236}">
                <a16:creationId xmlns="" xmlns:a16="http://schemas.microsoft.com/office/drawing/2014/main" id="{7D6BF779-0B8C-4CC2-9268-9506AD0C53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41" name="Rectangle 40">
            <a:extLst>
              <a:ext uri="{FF2B5EF4-FFF2-40B4-BE49-F238E27FC236}">
                <a16:creationId xmlns="" xmlns:a16="http://schemas.microsoft.com/office/drawing/2014/main" id="{489B7BFD-8F45-4093-AD9C-91B15B0503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74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Εικόνα 4" descr="Εικόνα που περιέχει κείμενο&#10;&#10;Περιγραφή που δημιουργήθηκε αυτόματα">
            <a:extLst>
              <a:ext uri="{FF2B5EF4-FFF2-40B4-BE49-F238E27FC236}">
                <a16:creationId xmlns="" xmlns:a16="http://schemas.microsoft.com/office/drawing/2014/main" id="{14C8848E-A402-D289-F229-641072285B4D}"/>
              </a:ext>
            </a:extLst>
          </p:cNvPr>
          <p:cNvPicPr>
            <a:picLocks noGrp="1" noChangeAspect="1"/>
          </p:cNvPicPr>
          <p:nvPr>
            <p:ph idx="1"/>
          </p:nvPr>
        </p:nvPicPr>
        <p:blipFill rotWithShape="1">
          <a:blip r:embed="rId3"/>
          <a:srcRect l="4666" r="22793" b="-2"/>
          <a:stretch/>
        </p:blipFill>
        <p:spPr>
          <a:xfrm>
            <a:off x="5467894" y="590861"/>
            <a:ext cx="5290998" cy="5290998"/>
          </a:xfrm>
          <a:custGeom>
            <a:avLst/>
            <a:gdLst/>
            <a:ahLst/>
            <a:cxnLst/>
            <a:rect l="l" t="t" r="r" b="b"/>
            <a:pathLst>
              <a:path w="5290998" h="5290998">
                <a:moveTo>
                  <a:pt x="2645499" y="0"/>
                </a:moveTo>
                <a:cubicBezTo>
                  <a:pt x="4106568" y="0"/>
                  <a:pt x="5290998" y="1184430"/>
                  <a:pt x="5290998" y="2645499"/>
                </a:cubicBezTo>
                <a:cubicBezTo>
                  <a:pt x="5290998" y="4106568"/>
                  <a:pt x="4106568" y="5290998"/>
                  <a:pt x="2645499" y="5290998"/>
                </a:cubicBezTo>
                <a:cubicBezTo>
                  <a:pt x="1184430" y="5290998"/>
                  <a:pt x="0" y="4106568"/>
                  <a:pt x="0" y="2645499"/>
                </a:cubicBezTo>
                <a:cubicBezTo>
                  <a:pt x="0" y="1184430"/>
                  <a:pt x="1184430" y="0"/>
                  <a:pt x="2645499" y="0"/>
                </a:cubicBezTo>
                <a:close/>
              </a:path>
            </a:pathLst>
          </a:custGeom>
          <a:ln w="25400">
            <a:noFill/>
          </a:ln>
        </p:spPr>
      </p:pic>
      <p:sp>
        <p:nvSpPr>
          <p:cNvPr id="43" name="Graphic 212">
            <a:extLst>
              <a:ext uri="{FF2B5EF4-FFF2-40B4-BE49-F238E27FC236}">
                <a16:creationId xmlns="" xmlns:a16="http://schemas.microsoft.com/office/drawing/2014/main" id="{4D4C00DC-4DC6-4CD2-9E31-F17E6CEBC5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58925" y="823301"/>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5" name="Graphic 212">
            <a:extLst>
              <a:ext uri="{FF2B5EF4-FFF2-40B4-BE49-F238E27FC236}">
                <a16:creationId xmlns="" xmlns:a16="http://schemas.microsoft.com/office/drawing/2014/main" id="{A499C65A-9B02-4D7F-BD68-CD38D88055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58925" y="823301"/>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47" name="Graphic 190">
            <a:extLst>
              <a:ext uri="{FF2B5EF4-FFF2-40B4-BE49-F238E27FC236}">
                <a16:creationId xmlns="" xmlns:a16="http://schemas.microsoft.com/office/drawing/2014/main" id="{66FB5A75-BDE2-4F12-A95B-C48788A7685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370622" y="1755501"/>
            <a:ext cx="1598829" cy="531293"/>
            <a:chOff x="2504802" y="1755501"/>
            <a:chExt cx="1598829" cy="531293"/>
          </a:xfrm>
          <a:solidFill>
            <a:schemeClr val="tx1"/>
          </a:solidFill>
        </p:grpSpPr>
        <p:sp>
          <p:nvSpPr>
            <p:cNvPr id="48" name="Freeform: Shape 47">
              <a:extLst>
                <a:ext uri="{FF2B5EF4-FFF2-40B4-BE49-F238E27FC236}">
                  <a16:creationId xmlns="" xmlns:a16="http://schemas.microsoft.com/office/drawing/2014/main" id="{DC86CBC8-A814-4C0C-A287-7C549693D2E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49" name="Freeform: Shape 48">
              <a:extLst>
                <a:ext uri="{FF2B5EF4-FFF2-40B4-BE49-F238E27FC236}">
                  <a16:creationId xmlns="" xmlns:a16="http://schemas.microsoft.com/office/drawing/2014/main" id="{6AA52F4F-14E6-402F-A196-668B9CA9BC6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51" name="Graphic 4">
            <a:extLst>
              <a:ext uri="{FF2B5EF4-FFF2-40B4-BE49-F238E27FC236}">
                <a16:creationId xmlns="" xmlns:a16="http://schemas.microsoft.com/office/drawing/2014/main" id="{1F4896D7-5AD0-4505-BCCD-82262CFEE2E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035286" y="3429061"/>
            <a:ext cx="1861484" cy="1861513"/>
            <a:chOff x="5734037" y="3067039"/>
            <a:chExt cx="724483" cy="724489"/>
          </a:xfrm>
          <a:solidFill>
            <a:schemeClr val="tx1"/>
          </a:solidFill>
        </p:grpSpPr>
        <p:sp>
          <p:nvSpPr>
            <p:cNvPr id="52" name="Freeform: Shape 51">
              <a:extLst>
                <a:ext uri="{FF2B5EF4-FFF2-40B4-BE49-F238E27FC236}">
                  <a16:creationId xmlns="" xmlns:a16="http://schemas.microsoft.com/office/drawing/2014/main" id="{83C04C31-4BBB-4AC5-A222-4E79BDDF63C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 xmlns:a16="http://schemas.microsoft.com/office/drawing/2014/main" id="{090890F0-A440-4A5F-89E2-860A604251F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 xmlns:a16="http://schemas.microsoft.com/office/drawing/2014/main" id="{F9BA7632-2294-4740-BB61-DFA5017B7B6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 xmlns:a16="http://schemas.microsoft.com/office/drawing/2014/main" id="{D025C556-497E-4B62-9131-98448B5A7C0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 xmlns:a16="http://schemas.microsoft.com/office/drawing/2014/main" id="{C467884A-CD29-4BCE-A1A4-1E629953FC3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 xmlns:a16="http://schemas.microsoft.com/office/drawing/2014/main" id="{73A1BC11-A782-4A26-87D0-76C92BAB701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 xmlns:a16="http://schemas.microsoft.com/office/drawing/2014/main" id="{8787142E-1022-4109-9141-85FF9C22EC3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 xmlns:a16="http://schemas.microsoft.com/office/drawing/2014/main" id="{763BCB7E-36CC-4105-9CDA-BFB80F3FFCC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 xmlns:a16="http://schemas.microsoft.com/office/drawing/2014/main" id="{A6EF2588-350F-4CCE-9BF8-799EC719612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 xmlns:a16="http://schemas.microsoft.com/office/drawing/2014/main" id="{0A696712-7E60-48CD-A6F8-91754B0908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 xmlns:a16="http://schemas.microsoft.com/office/drawing/2014/main" id="{0244E95B-2BBF-4335-BEFC-BA135EF9490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 xmlns:a16="http://schemas.microsoft.com/office/drawing/2014/main" id="{0D692242-534C-4A58-90D7-43A781D2360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 xmlns:a16="http://schemas.microsoft.com/office/drawing/2014/main" id="{BC72B2EF-E5D1-46BF-B7FE-A9D174508BB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 xmlns:a16="http://schemas.microsoft.com/office/drawing/2014/main" id="{48805B31-6BA4-45FA-8180-436B2EC419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 xmlns:a16="http://schemas.microsoft.com/office/drawing/2014/main" id="{51B376A0-4543-4AE3-8071-5C746BADEC9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 xmlns:a16="http://schemas.microsoft.com/office/drawing/2014/main" id="{0824AEB4-F797-4131-AD1A-BCB807B086C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 xmlns:a16="http://schemas.microsoft.com/office/drawing/2014/main" id="{7399A867-568D-43D3-8F17-6644C8D0960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 xmlns:a16="http://schemas.microsoft.com/office/drawing/2014/main" id="{9953DBA6-7A8F-4369-8F18-DC19A21B43A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 xmlns:a16="http://schemas.microsoft.com/office/drawing/2014/main" id="{D9167760-8210-45B7-96C9-462EB82D8E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3B578C99-7B91-480A-B8CA-B9FB3AF1769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CDF91670-E084-4B4B-9F86-75DD43CBE89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 xmlns:a16="http://schemas.microsoft.com/office/drawing/2014/main" id="{8FC99F2F-C73F-444D-B4BB-C02E463AB22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7F3FF604-A6A9-4EDC-868C-696B92122AC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38D6C5BB-BF17-4FE8-B611-578E8EBE921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A80A8D66-3FA7-4C04-AEDC-D8F94AA433C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 xmlns:a16="http://schemas.microsoft.com/office/drawing/2014/main" id="{3DE9B826-6E87-4EF5-AA9D-F55BB3A21DE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 xmlns:a16="http://schemas.microsoft.com/office/drawing/2014/main" id="{BBAEEC53-BED0-4ACB-94B4-818158D7EF6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30709FE3-3633-4C01-AAD6-75ADD939535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C0D68B00-260E-4EFC-A1FE-8B04EB5A722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360AF8DD-D1D2-43F3-83E5-ECF20A09161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87B3F103-7F53-4D5E-B9A2-DE4F0B78D0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2BBECD20-3735-4F14-8816-26D648091FD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 xmlns:a16="http://schemas.microsoft.com/office/drawing/2014/main" id="{500687DC-38D4-44B7-BA7D-D8A0BA155F3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 xmlns:a16="http://schemas.microsoft.com/office/drawing/2014/main" id="{23AFC6B0-2B60-47B1-B854-A02279C7062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 xmlns:a16="http://schemas.microsoft.com/office/drawing/2014/main" id="{39963332-7F58-48B9-9BAB-87C986F39E3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 xmlns:a16="http://schemas.microsoft.com/office/drawing/2014/main" id="{342BD313-0F6E-4DC3-B8A8-861289801F7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 xmlns:a16="http://schemas.microsoft.com/office/drawing/2014/main" id="{2253CE00-9D58-4821-B362-2552C433B3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 xmlns:a16="http://schemas.microsoft.com/office/drawing/2014/main" id="{7E89086E-98CE-4697-8CE7-B2E7DB2E8CD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 xmlns:a16="http://schemas.microsoft.com/office/drawing/2014/main" id="{2CE9357F-710D-4D3B-90C1-CF19E73F27F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 xmlns:a16="http://schemas.microsoft.com/office/drawing/2014/main" id="{170ED7F2-AD38-47BC-B6A1-FF7E20AFDE4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 xmlns:a16="http://schemas.microsoft.com/office/drawing/2014/main" id="{02600E9C-0B0F-45ED-A2CF-DE0240B2B90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 xmlns:a16="http://schemas.microsoft.com/office/drawing/2014/main" id="{B07D2066-6599-4BD0-9CD5-7289EB1B81A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 xmlns:a16="http://schemas.microsoft.com/office/drawing/2014/main" id="{7BF96C0D-1DEE-47F2-A950-16BC0896F5F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 xmlns:a16="http://schemas.microsoft.com/office/drawing/2014/main" id="{FD254ABE-505D-4C6A-9267-BFB78FBBA07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 xmlns:a16="http://schemas.microsoft.com/office/drawing/2014/main" id="{822BBE38-BC6F-4DDE-BD6D-2B496CE4205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 xmlns:a16="http://schemas.microsoft.com/office/drawing/2014/main" id="{1046D1FA-C431-4F16-8BDD-71C614D7985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 xmlns:a16="http://schemas.microsoft.com/office/drawing/2014/main" id="{CF387987-DEF1-447C-BC86-281AC0B3D6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 xmlns:a16="http://schemas.microsoft.com/office/drawing/2014/main" id="{9808DF01-2715-4215-81F1-B8C178304A1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 xmlns:a16="http://schemas.microsoft.com/office/drawing/2014/main" id="{AED7F897-8A4F-4F3D-BFB1-738BCDCA97B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 xmlns:a16="http://schemas.microsoft.com/office/drawing/2014/main" id="{9B51B8B7-D508-44C3-AFC5-820557A9439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 xmlns:a16="http://schemas.microsoft.com/office/drawing/2014/main" id="{7FBC6B94-2A13-4303-AE51-334E386DAB1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 xmlns:a16="http://schemas.microsoft.com/office/drawing/2014/main" id="{27897959-2F8E-4A05-9EA8-5B0329B5740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 xmlns:a16="http://schemas.microsoft.com/office/drawing/2014/main" id="{0522AB50-D351-40F4-8A88-E856C1F27F7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 xmlns:a16="http://schemas.microsoft.com/office/drawing/2014/main" id="{221AFD52-C13F-4A20-B1DB-13C1A9A3D80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 xmlns:a16="http://schemas.microsoft.com/office/drawing/2014/main" id="{8E789B3B-F514-4E02-8C1A-2F85817AAB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 xmlns:a16="http://schemas.microsoft.com/office/drawing/2014/main" id="{9E473BAC-3DA1-4D63-9D6C-2B993665F61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 xmlns:a16="http://schemas.microsoft.com/office/drawing/2014/main" id="{F385DCF4-8F59-4838-B86C-2B3EF0BCE7B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 xmlns:a16="http://schemas.microsoft.com/office/drawing/2014/main" id="{3EC5A02E-609A-4C39-A35D-E8D038F7C9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 xmlns:a16="http://schemas.microsoft.com/office/drawing/2014/main" id="{7AB67B18-1821-4367-A7B6-CC2FFF66DFB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 xmlns:a16="http://schemas.microsoft.com/office/drawing/2014/main" id="{DFCAC56E-4767-4984-9FE7-2C3CA57D01C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 xmlns:a16="http://schemas.microsoft.com/office/drawing/2014/main" id="{0A1929ED-CEB2-4C49-B2ED-A206D379351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 xmlns:a16="http://schemas.microsoft.com/office/drawing/2014/main" id="{01D632F9-2F59-4C8D-B1BC-1CB0D15C369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 xmlns:a16="http://schemas.microsoft.com/office/drawing/2014/main" id="{03B9F80B-CAEF-442C-A218-E2B069545B0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 xmlns:a16="http://schemas.microsoft.com/office/drawing/2014/main" id="{526A626E-CC14-4106-8AD4-DB3D81CD645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 xmlns:a16="http://schemas.microsoft.com/office/drawing/2014/main" id="{7CD710B8-B5DF-495F-ACEA-CFB9308CB59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 xmlns:a16="http://schemas.microsoft.com/office/drawing/2014/main" id="{E550C81D-B0B8-4DB8-A12C-B62944D07F1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 xmlns:a16="http://schemas.microsoft.com/office/drawing/2014/main" id="{4EB82E53-B337-43EB-BFF8-1466F10E8B4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 xmlns:a16="http://schemas.microsoft.com/office/drawing/2014/main" id="{D1DCEF3A-2B54-4AA2-9BFD-57EA4A24686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 xmlns:a16="http://schemas.microsoft.com/office/drawing/2014/main" id="{9F122967-34EF-4575-8E59-75D77FCD077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 xmlns:a16="http://schemas.microsoft.com/office/drawing/2014/main" id="{D87EBF9D-3949-4CCE-BB87-97846683469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 xmlns:a16="http://schemas.microsoft.com/office/drawing/2014/main" id="{58A1183F-B28F-4BAD-A14B-3940A6E92F2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 xmlns:a16="http://schemas.microsoft.com/office/drawing/2014/main" id="{A81851B7-6D8F-454C-BBAA-498426069DA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 xmlns:a16="http://schemas.microsoft.com/office/drawing/2014/main" id="{99759A7A-483F-4DB0-8677-C6AB61E1972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 xmlns:a16="http://schemas.microsoft.com/office/drawing/2014/main" id="{BDD1E55B-DE82-4811-BB33-1468396D2CD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 xmlns:a16="http://schemas.microsoft.com/office/drawing/2014/main" id="{F4B0251C-DACC-4A24-83BA-3D95F8D1912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 xmlns:a16="http://schemas.microsoft.com/office/drawing/2014/main" id="{3647EF9B-D99D-48C1-B61E-19B85F47143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 xmlns:a16="http://schemas.microsoft.com/office/drawing/2014/main" id="{EB55DF3C-DDF0-4B01-849E-46A6634655D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 xmlns:a16="http://schemas.microsoft.com/office/drawing/2014/main" id="{09149238-5A44-4264-84E6-DD25E7C01E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 xmlns:a16="http://schemas.microsoft.com/office/drawing/2014/main" id="{4E6925C1-B440-4C1C-8829-2E6D9EE1426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 xmlns:a16="http://schemas.microsoft.com/office/drawing/2014/main" id="{937B5BDB-32A7-4C47-A984-AF2316600E2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 xmlns:a16="http://schemas.microsoft.com/office/drawing/2014/main" id="{9B5A7D9C-91C9-49A3-8AD5-DB49632FD47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 xmlns:a16="http://schemas.microsoft.com/office/drawing/2014/main" id="{C64B015D-AFCF-4AB2-AE58-A069B06DB83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 xmlns:a16="http://schemas.microsoft.com/office/drawing/2014/main" id="{A4407931-9375-400F-88AC-C63D4E9E9C7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 xmlns:a16="http://schemas.microsoft.com/office/drawing/2014/main" id="{554278B7-45C8-46E4-885A-69208D598B2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 xmlns:a16="http://schemas.microsoft.com/office/drawing/2014/main" id="{3A806AB0-FBD6-41CD-997C-A76266D3752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 xmlns:a16="http://schemas.microsoft.com/office/drawing/2014/main" id="{719E2D6D-6D96-4348-954B-3657A0B06DA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 xmlns:a16="http://schemas.microsoft.com/office/drawing/2014/main" id="{9794AABE-9C3E-4A8C-820F-0FDF65213E4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 xmlns:a16="http://schemas.microsoft.com/office/drawing/2014/main" id="{1DBEC39D-5464-46CA-B62B-24826F1F4D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 xmlns:a16="http://schemas.microsoft.com/office/drawing/2014/main" id="{41807973-667B-4780-B3AA-4ADC32DB3A2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 xmlns:a16="http://schemas.microsoft.com/office/drawing/2014/main" id="{970D793C-C9EE-467B-8385-42B6905A00F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 xmlns:a16="http://schemas.microsoft.com/office/drawing/2014/main" id="{94695A53-78EB-4811-8BBC-4707F301693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 xmlns:a16="http://schemas.microsoft.com/office/drawing/2014/main" id="{0576416F-0C2E-4D01-9357-5C73ADF856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 xmlns:a16="http://schemas.microsoft.com/office/drawing/2014/main" id="{A091FE22-8667-4F89-A333-BA9A0917ECE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 xmlns:a16="http://schemas.microsoft.com/office/drawing/2014/main" id="{CB779008-969D-4FA8-BB6C-3BBBCF919E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 xmlns:a16="http://schemas.microsoft.com/office/drawing/2014/main" id="{CDAF3B96-0DFB-44BA-959D-BF9643FFE29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 xmlns:a16="http://schemas.microsoft.com/office/drawing/2014/main" id="{5F66F5FF-98B2-4453-8175-EB602A6A03E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 xmlns:a16="http://schemas.microsoft.com/office/drawing/2014/main" id="{751D9683-9D41-4058-B90B-99146FC2F3A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 xmlns:a16="http://schemas.microsoft.com/office/drawing/2014/main" id="{0907098D-1005-4522-BA21-F1534CBACFA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 xmlns:a16="http://schemas.microsoft.com/office/drawing/2014/main" id="{5BFEF082-7E02-4ED8-B9D1-F0FC47FEC65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 xmlns:a16="http://schemas.microsoft.com/office/drawing/2014/main" id="{4429C269-222E-4EFB-97B9-08FA243CEB8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 xmlns:a16="http://schemas.microsoft.com/office/drawing/2014/main" id="{FC460F7F-5702-4281-850B-59E4182A716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 xmlns:a16="http://schemas.microsoft.com/office/drawing/2014/main" id="{A329057C-293F-4933-9DEA-2463E66D4B9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 xmlns:a16="http://schemas.microsoft.com/office/drawing/2014/main" id="{7274CBA8-6253-4229-AC37-1D7126639EF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 xmlns:a16="http://schemas.microsoft.com/office/drawing/2014/main" id="{B7ABAAD2-23FD-4AF4-8506-3CDDC5607BA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 xmlns:a16="http://schemas.microsoft.com/office/drawing/2014/main" id="{27A85620-3B33-477A-949C-3F221DCC212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 xmlns:a16="http://schemas.microsoft.com/office/drawing/2014/main" id="{6247316E-E815-4CE3-9EC0-8DC8391EB47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 xmlns:a16="http://schemas.microsoft.com/office/drawing/2014/main" id="{3D047E26-5A98-4B49-A453-C71D8945001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 xmlns:a16="http://schemas.microsoft.com/office/drawing/2014/main" id="{940C95BF-A85B-4251-A817-35A7B4F7131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 xmlns:a16="http://schemas.microsoft.com/office/drawing/2014/main" id="{EA4FDA2F-E340-40E6-8678-8F4F9EB3D40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 xmlns:a16="http://schemas.microsoft.com/office/drawing/2014/main" id="{D94A3796-87FD-436D-8309-857F9B4898C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 xmlns:a16="http://schemas.microsoft.com/office/drawing/2014/main" id="{2B20BE68-41F5-4E59-87CD-A8654B12383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 xmlns:a16="http://schemas.microsoft.com/office/drawing/2014/main" id="{7FD87938-B42E-45E5-ABB8-936E00A244E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 xmlns:a16="http://schemas.microsoft.com/office/drawing/2014/main" id="{EA46A837-6AA3-4099-8055-251ED6D7D4E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 xmlns:a16="http://schemas.microsoft.com/office/drawing/2014/main" id="{B9D871B1-B4D0-4667-B5FA-21AE12E5017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 xmlns:a16="http://schemas.microsoft.com/office/drawing/2014/main" id="{477E102A-1E9D-44C8-9DA0-1B4B61444C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 xmlns:a16="http://schemas.microsoft.com/office/drawing/2014/main" id="{42DB4921-ECFC-42CD-B91B-56AB1FE263B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 xmlns:a16="http://schemas.microsoft.com/office/drawing/2014/main" id="{3156177C-2880-4AAF-BFC7-C3EA4AD09AF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 xmlns:a16="http://schemas.microsoft.com/office/drawing/2014/main" id="{B7C807E0-34AB-4AC3-A674-D7E438C6036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 xmlns:a16="http://schemas.microsoft.com/office/drawing/2014/main" id="{93AD80AB-575A-4D50-A561-CE310E06BFD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 xmlns:a16="http://schemas.microsoft.com/office/drawing/2014/main" id="{E4C11A99-7E93-4B54-B1CE-D90D453254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 xmlns:a16="http://schemas.microsoft.com/office/drawing/2014/main" id="{25A3E814-2D04-4881-B9E9-81ADDC0C979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 xmlns:a16="http://schemas.microsoft.com/office/drawing/2014/main" id="{073D9FB4-F4AF-4974-A734-C9300D21073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 xmlns:a16="http://schemas.microsoft.com/office/drawing/2014/main" id="{081A1414-A8F5-43F1-BA51-B058EF2C058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 xmlns:a16="http://schemas.microsoft.com/office/drawing/2014/main" id="{E41588DC-3C7F-4695-A42A-B5ABEA8B51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 xmlns:a16="http://schemas.microsoft.com/office/drawing/2014/main" id="{3884DF6D-4C87-4B4A-A918-B3F3C8BE359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 xmlns:a16="http://schemas.microsoft.com/office/drawing/2014/main" id="{CF26F2A0-B8D0-48D4-A9A9-BEB75CFF1F4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 xmlns:a16="http://schemas.microsoft.com/office/drawing/2014/main" id="{7A9177E1-A6DC-4200-9D85-31A348E0276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 xmlns:a16="http://schemas.microsoft.com/office/drawing/2014/main" id="{7DA218E3-83A8-45E8-B2E3-4B693606C9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 xmlns:a16="http://schemas.microsoft.com/office/drawing/2014/main" id="{31E51433-E260-493C-8A94-FCE7FD9BA22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 xmlns:a16="http://schemas.microsoft.com/office/drawing/2014/main" id="{3A74FFD3-BE5F-435D-AC22-825B6E04943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 xmlns:a16="http://schemas.microsoft.com/office/drawing/2014/main" id="{B3420F88-93EB-4790-A2BD-EFF61E77B0E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 xmlns:a16="http://schemas.microsoft.com/office/drawing/2014/main" id="{3875302B-159F-4E81-AD49-154BAA8FD76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 xmlns:a16="http://schemas.microsoft.com/office/drawing/2014/main" id="{BE9966CE-BC06-4CEB-877D-34D9D1C2EE5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 xmlns:a16="http://schemas.microsoft.com/office/drawing/2014/main" id="{889924EA-8A9B-4ED5-8CF2-E184EE89D2D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 xmlns:a16="http://schemas.microsoft.com/office/drawing/2014/main" id="{300C1FB1-E227-40EE-A773-071D080BD10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 xmlns:a16="http://schemas.microsoft.com/office/drawing/2014/main" id="{14F26B5D-6E35-40E8-90DF-FD65CB33FA4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 xmlns:a16="http://schemas.microsoft.com/office/drawing/2014/main" id="{059D8F05-F701-45A6-9377-454642C2124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 xmlns:a16="http://schemas.microsoft.com/office/drawing/2014/main" id="{5F57ACF8-D510-4715-B964-20D980558C2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 xmlns:a16="http://schemas.microsoft.com/office/drawing/2014/main" id="{51053CDD-687F-481B-86FB-56DA74C55CA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 xmlns:a16="http://schemas.microsoft.com/office/drawing/2014/main" id="{76B24CA5-1578-43AE-8ED8-CB9F7EA6206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 xmlns:a16="http://schemas.microsoft.com/office/drawing/2014/main" id="{A3208550-AB5B-4E2B-914A-270D30163AA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 xmlns:a16="http://schemas.microsoft.com/office/drawing/2014/main" id="{D4120D7E-20EE-4413-A541-781EA435082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 xmlns:a16="http://schemas.microsoft.com/office/drawing/2014/main" id="{9C0CC66E-BFF1-47FD-8C37-092016FBE2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 xmlns:a16="http://schemas.microsoft.com/office/drawing/2014/main" id="{09D9AD44-3983-44A2-9DBA-6C5FF3C47A9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 xmlns:a16="http://schemas.microsoft.com/office/drawing/2014/main" id="{71915592-B946-43D1-AE24-B72B17FC587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 xmlns:a16="http://schemas.microsoft.com/office/drawing/2014/main" id="{3AC48622-C7DC-416F-B14F-AB0C6A3EF59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 xmlns:a16="http://schemas.microsoft.com/office/drawing/2014/main" id="{C122E9A7-0590-453C-AC3A-88265131C0A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 xmlns:a16="http://schemas.microsoft.com/office/drawing/2014/main" id="{78246847-0B72-46B3-9243-7A7B92E212D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 xmlns:a16="http://schemas.microsoft.com/office/drawing/2014/main" id="{207FF669-6E9C-47DF-A1A0-6676692794E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 xmlns:a16="http://schemas.microsoft.com/office/drawing/2014/main" id="{06905CAD-DCDC-4965-969E-3BA793FCA80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 xmlns:a16="http://schemas.microsoft.com/office/drawing/2014/main" id="{7E82B7F4-81C1-4A48-A3C9-B9DE741C947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 xmlns:a16="http://schemas.microsoft.com/office/drawing/2014/main" id="{53D306B7-0050-4206-8020-D3F81BC46E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 xmlns:a16="http://schemas.microsoft.com/office/drawing/2014/main" id="{BE50823B-85BA-4734-A0E5-99F2D027CC0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 xmlns:a16="http://schemas.microsoft.com/office/drawing/2014/main" id="{1F26CEA8-889B-4F33-AE59-91F66E16021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 xmlns:a16="http://schemas.microsoft.com/office/drawing/2014/main" id="{E64E5726-D6A2-4541-9EB4-0D455BFB19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 xmlns:a16="http://schemas.microsoft.com/office/drawing/2014/main" id="{B5A9478C-31E8-4C23-856A-5B4D6936B9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 xmlns:a16="http://schemas.microsoft.com/office/drawing/2014/main" id="{D4D55AFD-7163-47DF-8918-6BCF397B552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 xmlns:a16="http://schemas.microsoft.com/office/drawing/2014/main" id="{20C5BF88-D776-4C9B-89BD-85EE0DCE813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 xmlns:a16="http://schemas.microsoft.com/office/drawing/2014/main" id="{0A0347C6-25EE-4289-B805-750B30ABB99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 xmlns:a16="http://schemas.microsoft.com/office/drawing/2014/main" id="{4C83C9E0-7820-4EA4-B9AA-AD6E0719F3B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 xmlns:a16="http://schemas.microsoft.com/office/drawing/2014/main" id="{7E1B6DEA-553D-4733-9A45-3A28D118B64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 xmlns:a16="http://schemas.microsoft.com/office/drawing/2014/main" id="{BE647149-B885-4A7D-B57E-A9762FF9512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 xmlns:a16="http://schemas.microsoft.com/office/drawing/2014/main" id="{3FFCDDD6-EA47-4BA4-914F-B4AD52A7DA1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 xmlns:a16="http://schemas.microsoft.com/office/drawing/2014/main" id="{18C5FC42-4A56-48D7-9C6F-EE6973256C4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 xmlns:a16="http://schemas.microsoft.com/office/drawing/2014/main" id="{E58746BA-672F-48B8-BA1D-E317498C1FE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 xmlns:a16="http://schemas.microsoft.com/office/drawing/2014/main" id="{75C60814-753C-4243-BD88-443E240D6BF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 xmlns:a16="http://schemas.microsoft.com/office/drawing/2014/main" id="{174EB8C9-709B-42D9-9948-434CAA5E01D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 xmlns:a16="http://schemas.microsoft.com/office/drawing/2014/main" id="{786AB5B1-D0D7-4FE2-9A7D-BF9C01F7D7B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 xmlns:a16="http://schemas.microsoft.com/office/drawing/2014/main" id="{718E7606-3FC9-4354-BCF8-A980AE6DFA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6" name="Τίτλος 5">
            <a:extLst>
              <a:ext uri="{FF2B5EF4-FFF2-40B4-BE49-F238E27FC236}">
                <a16:creationId xmlns="" xmlns:a16="http://schemas.microsoft.com/office/drawing/2014/main" id="{C8A7B219-376C-1E9A-E70B-47CF8B3E869B}"/>
              </a:ext>
            </a:extLst>
          </p:cNvPr>
          <p:cNvSpPr>
            <a:spLocks noGrp="1"/>
          </p:cNvSpPr>
          <p:nvPr>
            <p:ph type="title"/>
          </p:nvPr>
        </p:nvSpPr>
        <p:spPr/>
        <p:txBody>
          <a:bodyPr/>
          <a:lstStyle/>
          <a:p>
            <a:endParaRPr lang="el-GR"/>
          </a:p>
        </p:txBody>
      </p:sp>
      <p:sp>
        <p:nvSpPr>
          <p:cNvPr id="9" name="Τίτλος 1">
            <a:extLst>
              <a:ext uri="{FF2B5EF4-FFF2-40B4-BE49-F238E27FC236}">
                <a16:creationId xmlns="" xmlns:a16="http://schemas.microsoft.com/office/drawing/2014/main" id="{81955185-EE8A-E0C9-9512-27E300B5D3D7}"/>
              </a:ext>
            </a:extLst>
          </p:cNvPr>
          <p:cNvSpPr txBox="1">
            <a:spLocks/>
          </p:cNvSpPr>
          <p:nvPr/>
        </p:nvSpPr>
        <p:spPr>
          <a:xfrm>
            <a:off x="325991" y="1561190"/>
            <a:ext cx="4188282" cy="32153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latin typeface="Calibri"/>
                <a:cs typeface="Calibri"/>
              </a:rPr>
              <a:t>Συνέντευξη και ερωτηματολόγιο</a:t>
            </a:r>
            <a:endParaRPr lang="el-GR" dirty="0">
              <a:ea typeface="Source Sans Pro"/>
            </a:endParaRPr>
          </a:p>
        </p:txBody>
      </p:sp>
    </p:spTree>
    <p:extLst>
      <p:ext uri="{BB962C8B-B14F-4D97-AF65-F5344CB8AC3E}">
        <p14:creationId xmlns:p14="http://schemas.microsoft.com/office/powerpoint/2010/main" val="329152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DD5CAEE8-2F6B-4EA8-6FF3-31D952C8C447}"/>
              </a:ext>
            </a:extLst>
          </p:cNvPr>
          <p:cNvSpPr>
            <a:spLocks noGrp="1"/>
          </p:cNvSpPr>
          <p:nvPr>
            <p:ph type="title"/>
          </p:nvPr>
        </p:nvSpPr>
        <p:spPr/>
        <p:txBody>
          <a:bodyPr/>
          <a:lstStyle/>
          <a:p>
            <a:r>
              <a:rPr lang="el-GR" b="1" dirty="0">
                <a:latin typeface="Calibri"/>
                <a:cs typeface="Calibri"/>
              </a:rPr>
              <a:t>Επίσκεψη στην ΗΛΕΚΤΩΡ</a:t>
            </a:r>
            <a:endParaRPr lang="el-GR" dirty="0"/>
          </a:p>
        </p:txBody>
      </p:sp>
      <p:pic>
        <p:nvPicPr>
          <p:cNvPr id="4" name="Εικόνα 4" descr="Εικόνα που περιέχει άτομο, εσωτερικός χώρος, τοίχος&#10;&#10;Περιγραφή που δημιουργήθηκε αυτόματα">
            <a:extLst>
              <a:ext uri="{FF2B5EF4-FFF2-40B4-BE49-F238E27FC236}">
                <a16:creationId xmlns="" xmlns:a16="http://schemas.microsoft.com/office/drawing/2014/main" id="{A9F09921-CDAD-4256-36DE-C9410522224C}"/>
              </a:ext>
            </a:extLst>
          </p:cNvPr>
          <p:cNvPicPr>
            <a:picLocks noGrp="1" noChangeAspect="1"/>
          </p:cNvPicPr>
          <p:nvPr>
            <p:ph idx="1"/>
          </p:nvPr>
        </p:nvPicPr>
        <p:blipFill>
          <a:blip r:embed="rId3"/>
          <a:stretch>
            <a:fillRect/>
          </a:stretch>
        </p:blipFill>
        <p:spPr>
          <a:xfrm>
            <a:off x="3596" y="2255786"/>
            <a:ext cx="5695519" cy="3208338"/>
          </a:xfrm>
        </p:spPr>
      </p:pic>
      <p:pic>
        <p:nvPicPr>
          <p:cNvPr id="5" name="Εικόνα 5" descr="Εικόνα που περιέχει κείμενο, άτομο, εσωτερικός χώρος, οροφή&#10;&#10;Περιγραφή που δημιουργήθηκε αυτόματα">
            <a:extLst>
              <a:ext uri="{FF2B5EF4-FFF2-40B4-BE49-F238E27FC236}">
                <a16:creationId xmlns="" xmlns:a16="http://schemas.microsoft.com/office/drawing/2014/main" id="{5AB4CF85-1E90-9894-6198-8B0E5E7EF320}"/>
              </a:ext>
            </a:extLst>
          </p:cNvPr>
          <p:cNvPicPr>
            <a:picLocks noChangeAspect="1"/>
          </p:cNvPicPr>
          <p:nvPr/>
        </p:nvPicPr>
        <p:blipFill>
          <a:blip r:embed="rId4"/>
          <a:stretch>
            <a:fillRect/>
          </a:stretch>
        </p:blipFill>
        <p:spPr>
          <a:xfrm>
            <a:off x="4220497" y="1268669"/>
            <a:ext cx="4611329" cy="2833533"/>
          </a:xfrm>
          <a:prstGeom prst="rect">
            <a:avLst/>
          </a:prstGeom>
        </p:spPr>
      </p:pic>
      <p:pic>
        <p:nvPicPr>
          <p:cNvPr id="6" name="Εικόνα 6" descr="Εικόνα που περιέχει ουρανός, εξωτερικός χώρος/ύπαιθρος&#10;&#10;Περιγραφή που δημιουργήθηκε αυτόματα">
            <a:extLst>
              <a:ext uri="{FF2B5EF4-FFF2-40B4-BE49-F238E27FC236}">
                <a16:creationId xmlns="" xmlns:a16="http://schemas.microsoft.com/office/drawing/2014/main" id="{5409C5B8-6C08-E3AF-2F02-1C5280478906}"/>
              </a:ext>
            </a:extLst>
          </p:cNvPr>
          <p:cNvPicPr>
            <a:picLocks noChangeAspect="1"/>
          </p:cNvPicPr>
          <p:nvPr/>
        </p:nvPicPr>
        <p:blipFill>
          <a:blip r:embed="rId5"/>
          <a:stretch>
            <a:fillRect/>
          </a:stretch>
        </p:blipFill>
        <p:spPr>
          <a:xfrm>
            <a:off x="7674079" y="1551347"/>
            <a:ext cx="4513006" cy="2956435"/>
          </a:xfrm>
          <a:prstGeom prst="rect">
            <a:avLst/>
          </a:prstGeom>
        </p:spPr>
      </p:pic>
      <p:pic>
        <p:nvPicPr>
          <p:cNvPr id="7" name="Εικόνα 7" descr="Εικόνα που περιέχει άτομο, εξωτερικός χώρος/ύπαιθρος&#10;&#10;Περιγραφή που δημιουργήθηκε αυτόματα">
            <a:extLst>
              <a:ext uri="{FF2B5EF4-FFF2-40B4-BE49-F238E27FC236}">
                <a16:creationId xmlns="" xmlns:a16="http://schemas.microsoft.com/office/drawing/2014/main" id="{076E2304-0ED3-0B28-2FD4-0A73366ED741}"/>
              </a:ext>
            </a:extLst>
          </p:cNvPr>
          <p:cNvPicPr>
            <a:picLocks noChangeAspect="1"/>
          </p:cNvPicPr>
          <p:nvPr/>
        </p:nvPicPr>
        <p:blipFill>
          <a:blip r:embed="rId6"/>
          <a:stretch>
            <a:fillRect/>
          </a:stretch>
        </p:blipFill>
        <p:spPr>
          <a:xfrm>
            <a:off x="5707626" y="4009410"/>
            <a:ext cx="5016909" cy="2845823"/>
          </a:xfrm>
          <a:prstGeom prst="rect">
            <a:avLst/>
          </a:prstGeom>
        </p:spPr>
      </p:pic>
    </p:spTree>
    <p:extLst>
      <p:ext uri="{BB962C8B-B14F-4D97-AF65-F5344CB8AC3E}">
        <p14:creationId xmlns:p14="http://schemas.microsoft.com/office/powerpoint/2010/main" val="179707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par>
                          <p:cTn id="8" fill="hold">
                            <p:stCondLst>
                              <p:cond delay="1750"/>
                            </p:stCondLst>
                            <p:childTnLst>
                              <p:par>
                                <p:cTn id="9" presetID="10" presetClass="entr" presetSubtype="0" fill="hold"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par>
                          <p:cTn id="12" fill="hold">
                            <p:stCondLst>
                              <p:cond delay="3500"/>
                            </p:stCondLst>
                            <p:childTnLst>
                              <p:par>
                                <p:cTn id="13" presetID="10" presetClass="entr" presetSubtype="0" fill="hold" nodeType="after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childTnLst>
                                </p:cTn>
                              </p:par>
                            </p:childTnLst>
                          </p:cTn>
                        </p:par>
                        <p:par>
                          <p:cTn id="16" fill="hold">
                            <p:stCondLst>
                              <p:cond delay="5250"/>
                            </p:stCondLst>
                            <p:childTnLst>
                              <p:par>
                                <p:cTn id="17" presetID="10" presetClass="entr" presetSubtype="0" fill="hold" nodeType="afterEffect">
                                  <p:stCondLst>
                                    <p:cond delay="10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5A0118C5-4F8D-4CF4-BADD-53FEACC6C4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 xmlns:a16="http://schemas.microsoft.com/office/drawing/2014/main" id="{4E0A5C5C-2A95-428E-9F6A-0D29EBD57C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 xmlns:a16="http://schemas.microsoft.com/office/drawing/2014/main" id="{1056F38F-7C4E-461D-8709-7D0024AE1F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79411" y="1029607"/>
            <a:ext cx="4754948" cy="4754948"/>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Oval 13">
            <a:extLst>
              <a:ext uri="{FF2B5EF4-FFF2-40B4-BE49-F238E27FC236}">
                <a16:creationId xmlns="" xmlns:a16="http://schemas.microsoft.com/office/drawing/2014/main" id="{C7278469-3C3C-49CE-AEEE-E176A4900B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39960" y="934855"/>
            <a:ext cx="4754948" cy="4754948"/>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 xmlns:a16="http://schemas.microsoft.com/office/drawing/2014/main" id="{BCA7578C-9FDE-CEC9-C5DD-9382D8D700FE}"/>
              </a:ext>
            </a:extLst>
          </p:cNvPr>
          <p:cNvSpPr>
            <a:spLocks noGrp="1"/>
          </p:cNvSpPr>
          <p:nvPr>
            <p:ph type="title"/>
          </p:nvPr>
        </p:nvSpPr>
        <p:spPr>
          <a:xfrm>
            <a:off x="1102368" y="1877492"/>
            <a:ext cx="4030132" cy="3215373"/>
          </a:xfrm>
        </p:spPr>
        <p:txBody>
          <a:bodyPr>
            <a:normAutofit/>
          </a:bodyPr>
          <a:lstStyle/>
          <a:p>
            <a:pPr algn="ctr"/>
            <a:r>
              <a:rPr lang="el-GR" b="1" dirty="0" smtClean="0">
                <a:latin typeface="Calibri"/>
                <a:cs typeface="Calibri"/>
              </a:rPr>
              <a:t>Τροφή για σκέψη</a:t>
            </a:r>
            <a:endParaRPr lang="el-GR" dirty="0">
              <a:ea typeface="+mj-lt"/>
              <a:cs typeface="+mj-lt"/>
            </a:endParaRPr>
          </a:p>
          <a:p>
            <a:pPr algn="ctr"/>
            <a:endParaRPr lang="el-GR" dirty="0">
              <a:ea typeface="Source Sans Pro"/>
            </a:endParaRPr>
          </a:p>
        </p:txBody>
      </p:sp>
      <p:grpSp>
        <p:nvGrpSpPr>
          <p:cNvPr id="16" name="Group 15">
            <a:extLst>
              <a:ext uri="{FF2B5EF4-FFF2-40B4-BE49-F238E27FC236}">
                <a16:creationId xmlns="" xmlns:a16="http://schemas.microsoft.com/office/drawing/2014/main" id="{93DC754C-7E09-422D-A8BB-AF632E90DFA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377893"/>
            <a:ext cx="1861854" cy="717514"/>
            <a:chOff x="0" y="377893"/>
            <a:chExt cx="1861854" cy="717514"/>
          </a:xfrm>
          <a:solidFill>
            <a:schemeClr val="tx1"/>
          </a:solidFill>
        </p:grpSpPr>
        <p:sp>
          <p:nvSpPr>
            <p:cNvPr id="17" name="Freeform: Shape 16">
              <a:extLst>
                <a:ext uri="{FF2B5EF4-FFF2-40B4-BE49-F238E27FC236}">
                  <a16:creationId xmlns="" xmlns:a16="http://schemas.microsoft.com/office/drawing/2014/main" id="{C5A741B9-65EC-4C5B-9FE0-4A18575771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8" name="Freeform: Shape 17">
              <a:extLst>
                <a:ext uri="{FF2B5EF4-FFF2-40B4-BE49-F238E27FC236}">
                  <a16:creationId xmlns="" xmlns:a16="http://schemas.microsoft.com/office/drawing/2014/main" id="{C0BB4301-41FA-4453-956F-A11CC664B68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20" name="Graphic 212">
            <a:extLst>
              <a:ext uri="{FF2B5EF4-FFF2-40B4-BE49-F238E27FC236}">
                <a16:creationId xmlns="" xmlns:a16="http://schemas.microsoft.com/office/drawing/2014/main" id="{4C6598AB-1C17-4D54-951C-A082D94ACB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 xmlns:a16="http://schemas.microsoft.com/office/drawing/2014/main" id="{C83B66D7-137D-4AC1-B172-53D60F08BE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 xmlns:a16="http://schemas.microsoft.com/office/drawing/2014/main" id="{F6B92503-6984-4D15-8B98-8718709B78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 xmlns:a16="http://schemas.microsoft.com/office/drawing/2014/main" id="{08DDF938-524E-4C18-A47D-C006278323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2976" y="4946663"/>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8" name="Graphic 185">
            <a:extLst>
              <a:ext uri="{FF2B5EF4-FFF2-40B4-BE49-F238E27FC236}">
                <a16:creationId xmlns="" xmlns:a16="http://schemas.microsoft.com/office/drawing/2014/main" id="{3773FAF5-C452-4455-9411-D6AF5EBD4CA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581034" y="6139464"/>
            <a:ext cx="1054466" cy="469689"/>
            <a:chOff x="9841624" y="4115729"/>
            <a:chExt cx="602169" cy="268223"/>
          </a:xfrm>
          <a:solidFill>
            <a:schemeClr val="tx1"/>
          </a:solidFill>
        </p:grpSpPr>
        <p:sp>
          <p:nvSpPr>
            <p:cNvPr id="29" name="Freeform: Shape 28">
              <a:extLst>
                <a:ext uri="{FF2B5EF4-FFF2-40B4-BE49-F238E27FC236}">
                  <a16:creationId xmlns="" xmlns:a16="http://schemas.microsoft.com/office/drawing/2014/main" id="{1ECA0D96-F63C-4F7B-BE16-0F3FE76D7D6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 xmlns:a16="http://schemas.microsoft.com/office/drawing/2014/main" id="{74F83A81-0546-400A-918A-90C9C48B814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9741F692-A5B6-4215-86D9-B1FD4FF26AC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CC0876CB-9C60-4580-8FED-CD64EC7664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A879B3B7-48DB-4D3A-BB33-02766EAD3D9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aphicFrame>
        <p:nvGraphicFramePr>
          <p:cNvPr id="4" name="Θέση περιεχομένου 2">
            <a:extLst>
              <a:ext uri="{FF2B5EF4-FFF2-40B4-BE49-F238E27FC236}">
                <a16:creationId xmlns="" xmlns:a16="http://schemas.microsoft.com/office/drawing/2014/main" id="{517FDFC4-A173-831C-A80E-B9C409C32147}"/>
              </a:ext>
            </a:extLst>
          </p:cNvPr>
          <p:cNvGraphicFramePr>
            <a:graphicFrameLocks noGrp="1"/>
          </p:cNvGraphicFramePr>
          <p:nvPr>
            <p:extLst>
              <p:ext uri="{D42A27DB-BD31-4B8C-83A1-F6EECF244321}">
                <p14:modId xmlns:p14="http://schemas.microsoft.com/office/powerpoint/2010/main" val="246522593"/>
              </p:ext>
            </p:extLst>
          </p:nvPr>
        </p:nvGraphicFramePr>
        <p:xfrm>
          <a:off x="6263801" y="787247"/>
          <a:ext cx="5182791" cy="505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523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4750"/>
                                  </p:stCondLst>
                                  <p:childTnLst>
                                    <p:set>
                                      <p:cBhvr>
                                        <p:cTn id="6" dur="1" fill="hold">
                                          <p:stCondLst>
                                            <p:cond delay="0"/>
                                          </p:stCondLst>
                                        </p:cTn>
                                        <p:tgtEl>
                                          <p:spTgt spid="4">
                                            <p:graphicEl>
                                              <a:dgm id="{447E440A-024F-487C-B39C-88B690BA852F}"/>
                                            </p:graphicEl>
                                          </p:spTgt>
                                        </p:tgtEl>
                                        <p:attrNameLst>
                                          <p:attrName>style.visibility</p:attrName>
                                        </p:attrNameLst>
                                      </p:cBhvr>
                                      <p:to>
                                        <p:strVal val="visible"/>
                                      </p:to>
                                    </p:set>
                                    <p:animEffect transition="in" filter="circle(in)">
                                      <p:cBhvr>
                                        <p:cTn id="7" dur="2000"/>
                                        <p:tgtEl>
                                          <p:spTgt spid="4">
                                            <p:graphicEl>
                                              <a:dgm id="{447E440A-024F-487C-B39C-88B690BA852F}"/>
                                            </p:graphicEl>
                                          </p:spTgt>
                                        </p:tgtEl>
                                      </p:cBhvr>
                                    </p:animEffect>
                                  </p:childTnLst>
                                </p:cTn>
                              </p:par>
                            </p:childTnLst>
                          </p:cTn>
                        </p:par>
                        <p:par>
                          <p:cTn id="8" fill="hold">
                            <p:stCondLst>
                              <p:cond delay="6750"/>
                            </p:stCondLst>
                            <p:childTnLst>
                              <p:par>
                                <p:cTn id="9" presetID="6" presetClass="entr" presetSubtype="16" fill="hold" grpId="0" nodeType="afterEffect">
                                  <p:stCondLst>
                                    <p:cond delay="5500"/>
                                  </p:stCondLst>
                                  <p:childTnLst>
                                    <p:set>
                                      <p:cBhvr>
                                        <p:cTn id="10" dur="1" fill="hold">
                                          <p:stCondLst>
                                            <p:cond delay="0"/>
                                          </p:stCondLst>
                                        </p:cTn>
                                        <p:tgtEl>
                                          <p:spTgt spid="4">
                                            <p:graphicEl>
                                              <a:dgm id="{3628624B-95E8-4F1E-9FF8-109FA0490528}"/>
                                            </p:graphicEl>
                                          </p:spTgt>
                                        </p:tgtEl>
                                        <p:attrNameLst>
                                          <p:attrName>style.visibility</p:attrName>
                                        </p:attrNameLst>
                                      </p:cBhvr>
                                      <p:to>
                                        <p:strVal val="visible"/>
                                      </p:to>
                                    </p:set>
                                    <p:animEffect transition="in" filter="circle(in)">
                                      <p:cBhvr>
                                        <p:cTn id="11" dur="2000"/>
                                        <p:tgtEl>
                                          <p:spTgt spid="4">
                                            <p:graphicEl>
                                              <a:dgm id="{3628624B-95E8-4F1E-9FF8-109FA0490528}"/>
                                            </p:graphicEl>
                                          </p:spTgt>
                                        </p:tgtEl>
                                      </p:cBhvr>
                                    </p:animEffect>
                                  </p:childTnLst>
                                </p:cTn>
                              </p:par>
                            </p:childTnLst>
                          </p:cTn>
                        </p:par>
                        <p:par>
                          <p:cTn id="12" fill="hold">
                            <p:stCondLst>
                              <p:cond delay="14250"/>
                            </p:stCondLst>
                            <p:childTnLst>
                              <p:par>
                                <p:cTn id="13" presetID="6" presetClass="entr" presetSubtype="16" fill="hold" grpId="0" nodeType="afterEffect">
                                  <p:stCondLst>
                                    <p:cond delay="5250"/>
                                  </p:stCondLst>
                                  <p:childTnLst>
                                    <p:set>
                                      <p:cBhvr>
                                        <p:cTn id="14" dur="1" fill="hold">
                                          <p:stCondLst>
                                            <p:cond delay="0"/>
                                          </p:stCondLst>
                                        </p:cTn>
                                        <p:tgtEl>
                                          <p:spTgt spid="4">
                                            <p:graphicEl>
                                              <a:dgm id="{8D1AEC33-493B-4DA8-BD46-8622024CCC91}"/>
                                            </p:graphicEl>
                                          </p:spTgt>
                                        </p:tgtEl>
                                        <p:attrNameLst>
                                          <p:attrName>style.visibility</p:attrName>
                                        </p:attrNameLst>
                                      </p:cBhvr>
                                      <p:to>
                                        <p:strVal val="visible"/>
                                      </p:to>
                                    </p:set>
                                    <p:animEffect transition="in" filter="circle(in)">
                                      <p:cBhvr>
                                        <p:cTn id="15" dur="2000"/>
                                        <p:tgtEl>
                                          <p:spTgt spid="4">
                                            <p:graphicEl>
                                              <a:dgm id="{8D1AEC33-493B-4DA8-BD46-8622024CCC9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 name="Rectangle 470">
            <a:extLst>
              <a:ext uri="{FF2B5EF4-FFF2-40B4-BE49-F238E27FC236}">
                <a16:creationId xmlns="" xmlns:a16="http://schemas.microsoft.com/office/drawing/2014/main" id="{5A0118C5-4F8D-4CF4-BADD-53FEACC6C4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73" name="Oval 472">
            <a:extLst>
              <a:ext uri="{FF2B5EF4-FFF2-40B4-BE49-F238E27FC236}">
                <a16:creationId xmlns="" xmlns:a16="http://schemas.microsoft.com/office/drawing/2014/main" id="{EAED1919-54A1-41C9-B30B-A3FF3F58E3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026220" y="98104"/>
            <a:ext cx="4288094" cy="4288094"/>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6" name="Εικόνα 466" descr="Εικόνα που περιέχει κείμενο, στιγμιότυπο οθόνης, επαγγελματική κάρτα&#10;&#10;Περιγραφή που δημιουργήθηκε αυτόματα">
            <a:extLst>
              <a:ext uri="{FF2B5EF4-FFF2-40B4-BE49-F238E27FC236}">
                <a16:creationId xmlns="" xmlns:a16="http://schemas.microsoft.com/office/drawing/2014/main" id="{D4D89D0C-D438-1BB6-003A-2E9E03FFF37B}"/>
              </a:ext>
            </a:extLst>
          </p:cNvPr>
          <p:cNvPicPr>
            <a:picLocks noChangeAspect="1"/>
          </p:cNvPicPr>
          <p:nvPr/>
        </p:nvPicPr>
        <p:blipFill rotWithShape="1">
          <a:blip r:embed="rId3"/>
          <a:srcRect l="3488" t="8036" r="2907" b="8333"/>
          <a:stretch/>
        </p:blipFill>
        <p:spPr>
          <a:xfrm>
            <a:off x="3107544" y="437452"/>
            <a:ext cx="2099216" cy="3649730"/>
          </a:xfrm>
          <a:prstGeom prst="rect">
            <a:avLst/>
          </a:prstGeom>
        </p:spPr>
      </p:pic>
      <p:grpSp>
        <p:nvGrpSpPr>
          <p:cNvPr id="475" name="Group 474">
            <a:extLst>
              <a:ext uri="{FF2B5EF4-FFF2-40B4-BE49-F238E27FC236}">
                <a16:creationId xmlns="" xmlns:a16="http://schemas.microsoft.com/office/drawing/2014/main" id="{C4751043-2EE3-4222-9979-8E61D93DA8D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741848" y="2813300"/>
            <a:ext cx="3757487" cy="3757487"/>
            <a:chOff x="1881974" y="1174396"/>
            <a:chExt cx="5290997" cy="5290997"/>
          </a:xfrm>
        </p:grpSpPr>
        <p:sp>
          <p:nvSpPr>
            <p:cNvPr id="476" name="Oval 475">
              <a:extLst>
                <a:ext uri="{FF2B5EF4-FFF2-40B4-BE49-F238E27FC236}">
                  <a16:creationId xmlns="" xmlns:a16="http://schemas.microsoft.com/office/drawing/2014/main" id="{03FD8213-DB67-4E29-9615-984DB59917F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Oval 476">
              <a:extLst>
                <a:ext uri="{FF2B5EF4-FFF2-40B4-BE49-F238E27FC236}">
                  <a16:creationId xmlns="" xmlns:a16="http://schemas.microsoft.com/office/drawing/2014/main" id="{84EDB257-28CF-422F-AE6A-B99E3FE8117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881974" y="1174396"/>
              <a:ext cx="5290997" cy="5290997"/>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479" name="Oval 478">
            <a:extLst>
              <a:ext uri="{FF2B5EF4-FFF2-40B4-BE49-F238E27FC236}">
                <a16:creationId xmlns="" xmlns:a16="http://schemas.microsoft.com/office/drawing/2014/main" id="{FFFEB18F-F81F-4CED-BE64-EB888A77C3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04350" y="2762501"/>
            <a:ext cx="3744592" cy="3744592"/>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 xmlns:a16="http://schemas.microsoft.com/office/drawing/2014/main" id="{795DDEF9-6B23-A015-3B01-488150CFBF83}"/>
              </a:ext>
            </a:extLst>
          </p:cNvPr>
          <p:cNvSpPr>
            <a:spLocks noGrp="1"/>
          </p:cNvSpPr>
          <p:nvPr>
            <p:ph type="title"/>
          </p:nvPr>
        </p:nvSpPr>
        <p:spPr>
          <a:xfrm>
            <a:off x="702591" y="3404608"/>
            <a:ext cx="3520789" cy="2666087"/>
          </a:xfrm>
        </p:spPr>
        <p:txBody>
          <a:bodyPr>
            <a:normAutofit/>
          </a:bodyPr>
          <a:lstStyle/>
          <a:p>
            <a:pPr algn="ctr"/>
            <a:r>
              <a:rPr lang="el-GR" dirty="0">
                <a:ea typeface="Source Sans Pro"/>
              </a:rPr>
              <a:t>Πρόταση</a:t>
            </a:r>
            <a:endParaRPr lang="el-GR" dirty="0"/>
          </a:p>
        </p:txBody>
      </p:sp>
      <p:grpSp>
        <p:nvGrpSpPr>
          <p:cNvPr id="481" name="Graphic 190">
            <a:extLst>
              <a:ext uri="{FF2B5EF4-FFF2-40B4-BE49-F238E27FC236}">
                <a16:creationId xmlns="" xmlns:a16="http://schemas.microsoft.com/office/drawing/2014/main" id="{00E015F5-1A99-4E40-BC3D-7707802996B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693117" y="1193254"/>
            <a:ext cx="1291642" cy="429215"/>
            <a:chOff x="2504802" y="1755501"/>
            <a:chExt cx="1598829" cy="531293"/>
          </a:xfrm>
          <a:solidFill>
            <a:schemeClr val="tx1"/>
          </a:solidFill>
        </p:grpSpPr>
        <p:sp>
          <p:nvSpPr>
            <p:cNvPr id="482" name="Freeform: Shape 481">
              <a:extLst>
                <a:ext uri="{FF2B5EF4-FFF2-40B4-BE49-F238E27FC236}">
                  <a16:creationId xmlns="" xmlns:a16="http://schemas.microsoft.com/office/drawing/2014/main" id="{3FE6F571-2BB7-46DA-A3D9-B32ADDC16AF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483" name="Freeform: Shape 482">
              <a:extLst>
                <a:ext uri="{FF2B5EF4-FFF2-40B4-BE49-F238E27FC236}">
                  <a16:creationId xmlns="" xmlns:a16="http://schemas.microsoft.com/office/drawing/2014/main" id="{A905CC16-753C-4B9F-B3E2-C456795AED6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485" name="Graphic 4">
            <a:extLst>
              <a:ext uri="{FF2B5EF4-FFF2-40B4-BE49-F238E27FC236}">
                <a16:creationId xmlns="" xmlns:a16="http://schemas.microsoft.com/office/drawing/2014/main" id="{5468B3A9-705E-43C3-A742-0619B0D8F2E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680915" y="4748271"/>
            <a:ext cx="1330536" cy="1330521"/>
            <a:chOff x="5734037" y="3067039"/>
            <a:chExt cx="724483" cy="724489"/>
          </a:xfrm>
          <a:solidFill>
            <a:schemeClr val="tx1"/>
          </a:solidFill>
        </p:grpSpPr>
        <p:sp>
          <p:nvSpPr>
            <p:cNvPr id="486" name="Freeform: Shape 485">
              <a:extLst>
                <a:ext uri="{FF2B5EF4-FFF2-40B4-BE49-F238E27FC236}">
                  <a16:creationId xmlns="" xmlns:a16="http://schemas.microsoft.com/office/drawing/2014/main" id="{29D439AD-5D67-497C-B831-D17FC3E592A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487" name="Freeform: Shape 486">
              <a:extLst>
                <a:ext uri="{FF2B5EF4-FFF2-40B4-BE49-F238E27FC236}">
                  <a16:creationId xmlns="" xmlns:a16="http://schemas.microsoft.com/office/drawing/2014/main" id="{23F54BF2-C71C-45C5-9408-3B5E011B0FE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8" name="Freeform: Shape 487">
              <a:extLst>
                <a:ext uri="{FF2B5EF4-FFF2-40B4-BE49-F238E27FC236}">
                  <a16:creationId xmlns="" xmlns:a16="http://schemas.microsoft.com/office/drawing/2014/main" id="{2BBABE17-DB56-44AB-934B-63C07C79F09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89" name="Freeform: Shape 488">
              <a:extLst>
                <a:ext uri="{FF2B5EF4-FFF2-40B4-BE49-F238E27FC236}">
                  <a16:creationId xmlns="" xmlns:a16="http://schemas.microsoft.com/office/drawing/2014/main" id="{CB483D20-A128-4076-AF54-88646172B80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90" name="Freeform: Shape 489">
              <a:extLst>
                <a:ext uri="{FF2B5EF4-FFF2-40B4-BE49-F238E27FC236}">
                  <a16:creationId xmlns="" xmlns:a16="http://schemas.microsoft.com/office/drawing/2014/main" id="{E5EFA818-FDDA-49E9-B11F-E9DC1854A9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91" name="Freeform: Shape 490">
              <a:extLst>
                <a:ext uri="{FF2B5EF4-FFF2-40B4-BE49-F238E27FC236}">
                  <a16:creationId xmlns="" xmlns:a16="http://schemas.microsoft.com/office/drawing/2014/main" id="{EA1F8728-F8F7-4828-A718-A15E7663EAB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92" name="Freeform: Shape 491">
              <a:extLst>
                <a:ext uri="{FF2B5EF4-FFF2-40B4-BE49-F238E27FC236}">
                  <a16:creationId xmlns="" xmlns:a16="http://schemas.microsoft.com/office/drawing/2014/main" id="{8DA1F73F-AA1D-41D7-BAAB-292FD94A3E5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93" name="Freeform: Shape 492">
              <a:extLst>
                <a:ext uri="{FF2B5EF4-FFF2-40B4-BE49-F238E27FC236}">
                  <a16:creationId xmlns="" xmlns:a16="http://schemas.microsoft.com/office/drawing/2014/main" id="{D9441DEA-C85E-4B9C-A48D-8437854C4C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494" name="Freeform: Shape 493">
              <a:extLst>
                <a:ext uri="{FF2B5EF4-FFF2-40B4-BE49-F238E27FC236}">
                  <a16:creationId xmlns="" xmlns:a16="http://schemas.microsoft.com/office/drawing/2014/main" id="{15EBAA20-1368-4495-8D7C-820FAD8ECF8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5" name="Freeform: Shape 494">
              <a:extLst>
                <a:ext uri="{FF2B5EF4-FFF2-40B4-BE49-F238E27FC236}">
                  <a16:creationId xmlns="" xmlns:a16="http://schemas.microsoft.com/office/drawing/2014/main" id="{0FB92591-626C-4D2B-A3E6-EC8742D67B2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6" name="Freeform: Shape 495">
              <a:extLst>
                <a:ext uri="{FF2B5EF4-FFF2-40B4-BE49-F238E27FC236}">
                  <a16:creationId xmlns="" xmlns:a16="http://schemas.microsoft.com/office/drawing/2014/main" id="{D392448D-513F-4528-9D8D-A151982041B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7" name="Freeform: Shape 496">
              <a:extLst>
                <a:ext uri="{FF2B5EF4-FFF2-40B4-BE49-F238E27FC236}">
                  <a16:creationId xmlns="" xmlns:a16="http://schemas.microsoft.com/office/drawing/2014/main" id="{61946BAE-1546-4EA4-A108-A799BF5D2CA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8" name="Freeform: Shape 497">
              <a:extLst>
                <a:ext uri="{FF2B5EF4-FFF2-40B4-BE49-F238E27FC236}">
                  <a16:creationId xmlns="" xmlns:a16="http://schemas.microsoft.com/office/drawing/2014/main" id="{42A8EC93-6A35-4D37-A8CB-59362BF8750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99" name="Freeform: Shape 498">
              <a:extLst>
                <a:ext uri="{FF2B5EF4-FFF2-40B4-BE49-F238E27FC236}">
                  <a16:creationId xmlns="" xmlns:a16="http://schemas.microsoft.com/office/drawing/2014/main" id="{AFC3ECA2-E914-4D83-ABF9-B9FFD96E92B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00" name="Freeform: Shape 499">
              <a:extLst>
                <a:ext uri="{FF2B5EF4-FFF2-40B4-BE49-F238E27FC236}">
                  <a16:creationId xmlns="" xmlns:a16="http://schemas.microsoft.com/office/drawing/2014/main" id="{712B1108-9AAC-4F10-A64F-0D6963E5187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1" name="Freeform: Shape 500">
              <a:extLst>
                <a:ext uri="{FF2B5EF4-FFF2-40B4-BE49-F238E27FC236}">
                  <a16:creationId xmlns="" xmlns:a16="http://schemas.microsoft.com/office/drawing/2014/main" id="{284CDA0C-B2AB-4791-83B1-C053C061D61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02" name="Freeform: Shape 501">
              <a:extLst>
                <a:ext uri="{FF2B5EF4-FFF2-40B4-BE49-F238E27FC236}">
                  <a16:creationId xmlns="" xmlns:a16="http://schemas.microsoft.com/office/drawing/2014/main" id="{F857BF6B-E0CA-49C0-8827-B44CE8B9285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03" name="Freeform: Shape 502">
              <a:extLst>
                <a:ext uri="{FF2B5EF4-FFF2-40B4-BE49-F238E27FC236}">
                  <a16:creationId xmlns="" xmlns:a16="http://schemas.microsoft.com/office/drawing/2014/main" id="{6D7B06A7-ADDF-4F27-B11F-08422FC1808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04" name="Freeform: Shape 503">
              <a:extLst>
                <a:ext uri="{FF2B5EF4-FFF2-40B4-BE49-F238E27FC236}">
                  <a16:creationId xmlns="" xmlns:a16="http://schemas.microsoft.com/office/drawing/2014/main" id="{E8B0DA6C-71D7-4FCB-AE4C-035E0ADB50E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05" name="Freeform: Shape 504">
              <a:extLst>
                <a:ext uri="{FF2B5EF4-FFF2-40B4-BE49-F238E27FC236}">
                  <a16:creationId xmlns="" xmlns:a16="http://schemas.microsoft.com/office/drawing/2014/main" id="{EB078173-ADFB-480D-91A4-4D71C010988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06" name="Freeform: Shape 505">
              <a:extLst>
                <a:ext uri="{FF2B5EF4-FFF2-40B4-BE49-F238E27FC236}">
                  <a16:creationId xmlns="" xmlns:a16="http://schemas.microsoft.com/office/drawing/2014/main" id="{AAA4027A-C97B-4C9A-B04C-EBE2112200A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07" name="Freeform: Shape 506">
              <a:extLst>
                <a:ext uri="{FF2B5EF4-FFF2-40B4-BE49-F238E27FC236}">
                  <a16:creationId xmlns="" xmlns:a16="http://schemas.microsoft.com/office/drawing/2014/main" id="{C06DA92D-C6D0-4C7D-98CF-D9576912EBD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8" name="Freeform: Shape 507">
              <a:extLst>
                <a:ext uri="{FF2B5EF4-FFF2-40B4-BE49-F238E27FC236}">
                  <a16:creationId xmlns="" xmlns:a16="http://schemas.microsoft.com/office/drawing/2014/main" id="{D6601653-3941-4C9B-BD39-62EECE23AE6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09" name="Freeform: Shape 508">
              <a:extLst>
                <a:ext uri="{FF2B5EF4-FFF2-40B4-BE49-F238E27FC236}">
                  <a16:creationId xmlns="" xmlns:a16="http://schemas.microsoft.com/office/drawing/2014/main" id="{2BC4A394-4FFE-4BFE-9A59-2B624E07111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0" name="Freeform: Shape 509">
              <a:extLst>
                <a:ext uri="{FF2B5EF4-FFF2-40B4-BE49-F238E27FC236}">
                  <a16:creationId xmlns="" xmlns:a16="http://schemas.microsoft.com/office/drawing/2014/main" id="{EB4EABA5-FDCF-4F6F-8FF1-6FDFF505809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1" name="Freeform: Shape 510">
              <a:extLst>
                <a:ext uri="{FF2B5EF4-FFF2-40B4-BE49-F238E27FC236}">
                  <a16:creationId xmlns="" xmlns:a16="http://schemas.microsoft.com/office/drawing/2014/main" id="{10F3C940-2320-488A-B24C-AB0A4FB539B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 xmlns:a16="http://schemas.microsoft.com/office/drawing/2014/main" id="{F525BA82-37D8-47ED-AFF6-AE57124A4E7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 xmlns:a16="http://schemas.microsoft.com/office/drawing/2014/main" id="{C2D78955-C80F-4DA3-83AA-D28A5A6FADA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 xmlns:a16="http://schemas.microsoft.com/office/drawing/2014/main" id="{BC23DAAC-7C06-4012-8CBB-8E3126B68B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 xmlns:a16="http://schemas.microsoft.com/office/drawing/2014/main" id="{60D19F80-DC80-49EC-8EDD-7889092C181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 xmlns:a16="http://schemas.microsoft.com/office/drawing/2014/main" id="{11F50BB3-EA39-4693-BAE1-1101EF0A410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 xmlns:a16="http://schemas.microsoft.com/office/drawing/2014/main" id="{00EFD45B-69A8-47F6-A5BF-779F7EB49F7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 xmlns:a16="http://schemas.microsoft.com/office/drawing/2014/main" id="{9E53C464-7272-4EBC-830B-CB29A969886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 xmlns:a16="http://schemas.microsoft.com/office/drawing/2014/main" id="{B6BF10CE-C2AD-487A-9402-8D5C746ECF0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 xmlns:a16="http://schemas.microsoft.com/office/drawing/2014/main" id="{1064C7FE-F8EB-47EF-97FA-348A5205995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 xmlns:a16="http://schemas.microsoft.com/office/drawing/2014/main" id="{A991C553-06A1-4F26-BBBC-80F7E11E7A3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 xmlns:a16="http://schemas.microsoft.com/office/drawing/2014/main" id="{BCE9C081-2191-4C84-956E-F106BB015C9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 xmlns:a16="http://schemas.microsoft.com/office/drawing/2014/main" id="{292F6F03-BC34-40C6-8F17-7A169CD72FE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 xmlns:a16="http://schemas.microsoft.com/office/drawing/2014/main" id="{A5101B80-7351-4F0F-AB7D-3E40B4D2664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 xmlns:a16="http://schemas.microsoft.com/office/drawing/2014/main" id="{0570EE1D-95AC-4660-8E96-7C8A36FEB63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 xmlns:a16="http://schemas.microsoft.com/office/drawing/2014/main" id="{385D9A56-2D15-4E0A-B981-E168F090644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 xmlns:a16="http://schemas.microsoft.com/office/drawing/2014/main" id="{28D0BA2F-9273-4EAA-AD17-C4EFE11403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 xmlns:a16="http://schemas.microsoft.com/office/drawing/2014/main" id="{512CC54E-7976-4DC9-984C-45C2A23A721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 xmlns:a16="http://schemas.microsoft.com/office/drawing/2014/main" id="{C8A3FC72-9FF9-41F6-97E0-45A0FEE9463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 xmlns:a16="http://schemas.microsoft.com/office/drawing/2014/main" id="{48918C16-C9B6-40D5-93A0-DB547B644A3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 xmlns:a16="http://schemas.microsoft.com/office/drawing/2014/main" id="{A05612C6-4858-4854-A3D3-90CF1E1C755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 xmlns:a16="http://schemas.microsoft.com/office/drawing/2014/main" id="{A8E88D77-C726-4008-849C-DA7361F885D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 xmlns:a16="http://schemas.microsoft.com/office/drawing/2014/main" id="{24CFE7CA-C955-4365-90C3-6272CB9A3C5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 xmlns:a16="http://schemas.microsoft.com/office/drawing/2014/main" id="{38B43FC8-B81C-490A-A346-4C6235DA8A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 xmlns:a16="http://schemas.microsoft.com/office/drawing/2014/main" id="{214D0221-0C97-4C71-B535-7506956EF8B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 xmlns:a16="http://schemas.microsoft.com/office/drawing/2014/main" id="{ED0C44EA-BD25-49A3-9EB8-9D8DED7C19D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 xmlns:a16="http://schemas.microsoft.com/office/drawing/2014/main" id="{A3C9CCF2-15CC-4F7D-87F5-7FFEBAC9C24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 xmlns:a16="http://schemas.microsoft.com/office/drawing/2014/main" id="{8AA321D8-1D2C-472C-A2DB-EBB74498DDF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 xmlns:a16="http://schemas.microsoft.com/office/drawing/2014/main" id="{724680C1-4BB5-45DB-A558-82514418CF2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 xmlns:a16="http://schemas.microsoft.com/office/drawing/2014/main" id="{C94F4CEF-82DD-4CFB-8EE3-4AB115F6A07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 xmlns:a16="http://schemas.microsoft.com/office/drawing/2014/main" id="{4F186C9C-C620-4426-A674-E40F808F668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 xmlns:a16="http://schemas.microsoft.com/office/drawing/2014/main" id="{8929942C-BA3F-40EF-94DD-4A5C22C5B74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 xmlns:a16="http://schemas.microsoft.com/office/drawing/2014/main" id="{D234974B-3555-465B-95A7-1C63CE73867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 xmlns:a16="http://schemas.microsoft.com/office/drawing/2014/main" id="{0E38F9FD-48AC-4C3E-9E75-D1C0B555E06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 xmlns:a16="http://schemas.microsoft.com/office/drawing/2014/main" id="{3AA72E26-5C3D-4231-9042-E00AE43E801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 xmlns:a16="http://schemas.microsoft.com/office/drawing/2014/main" id="{6684433D-3C9E-4C19-A801-D51CF3064F1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 xmlns:a16="http://schemas.microsoft.com/office/drawing/2014/main" id="{DADB0C3D-A021-4F40-93B3-76B61334FD9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 xmlns:a16="http://schemas.microsoft.com/office/drawing/2014/main" id="{41781C18-F408-401D-8A86-99FFBB98956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 xmlns:a16="http://schemas.microsoft.com/office/drawing/2014/main" id="{9D958D9F-E4B0-48B1-ADA4-3053AFB5D9C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 xmlns:a16="http://schemas.microsoft.com/office/drawing/2014/main" id="{43EFCD46-F0FB-499C-81B9-3508FE5C8C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 xmlns:a16="http://schemas.microsoft.com/office/drawing/2014/main" id="{2B6A130F-CB85-4BDA-8DDF-8DAAB2F7D04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 xmlns:a16="http://schemas.microsoft.com/office/drawing/2014/main" id="{9359DA40-CA94-4B1F-9BE6-C800BEEC776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61" name="Freeform: Shape 360">
              <a:extLst>
                <a:ext uri="{FF2B5EF4-FFF2-40B4-BE49-F238E27FC236}">
                  <a16:creationId xmlns="" xmlns:a16="http://schemas.microsoft.com/office/drawing/2014/main" id="{73304FCD-8DAD-4BC8-A16E-84DDCA07FF4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8" name="Freeform: Shape 361">
              <a:extLst>
                <a:ext uri="{FF2B5EF4-FFF2-40B4-BE49-F238E27FC236}">
                  <a16:creationId xmlns="" xmlns:a16="http://schemas.microsoft.com/office/drawing/2014/main" id="{BCB4864C-8F67-4BE7-89CC-664EA25EC5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9" name="Freeform: Shape 362">
              <a:extLst>
                <a:ext uri="{FF2B5EF4-FFF2-40B4-BE49-F238E27FC236}">
                  <a16:creationId xmlns="" xmlns:a16="http://schemas.microsoft.com/office/drawing/2014/main" id="{845F543D-67FC-4640-A2A1-69DA6D05286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70" name="Freeform: Shape 363">
              <a:extLst>
                <a:ext uri="{FF2B5EF4-FFF2-40B4-BE49-F238E27FC236}">
                  <a16:creationId xmlns="" xmlns:a16="http://schemas.microsoft.com/office/drawing/2014/main" id="{DBDB2A9C-60E5-4F7E-BA2B-4DD1595FB9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2" name="Freeform: Shape 364">
              <a:extLst>
                <a:ext uri="{FF2B5EF4-FFF2-40B4-BE49-F238E27FC236}">
                  <a16:creationId xmlns="" xmlns:a16="http://schemas.microsoft.com/office/drawing/2014/main" id="{72B10DA2-D88E-4952-BDB5-102E61B4B2F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6" name="Freeform: Shape 365">
              <a:extLst>
                <a:ext uri="{FF2B5EF4-FFF2-40B4-BE49-F238E27FC236}">
                  <a16:creationId xmlns="" xmlns:a16="http://schemas.microsoft.com/office/drawing/2014/main" id="{AC5F5BED-3698-4F52-9977-D8CA2DC031B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4" name="Freeform: Shape 366">
              <a:extLst>
                <a:ext uri="{FF2B5EF4-FFF2-40B4-BE49-F238E27FC236}">
                  <a16:creationId xmlns="" xmlns:a16="http://schemas.microsoft.com/office/drawing/2014/main" id="{E19CCEBC-AD20-45B2-A751-42B40BB31CC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8" name="Freeform: Shape 367">
              <a:extLst>
                <a:ext uri="{FF2B5EF4-FFF2-40B4-BE49-F238E27FC236}">
                  <a16:creationId xmlns="" xmlns:a16="http://schemas.microsoft.com/office/drawing/2014/main" id="{3A978AD9-9A35-4B89-B3BC-61E54AD9EBF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9" name="Freeform: Shape 368">
              <a:extLst>
                <a:ext uri="{FF2B5EF4-FFF2-40B4-BE49-F238E27FC236}">
                  <a16:creationId xmlns="" xmlns:a16="http://schemas.microsoft.com/office/drawing/2014/main" id="{77D8C808-AFC9-42DD-B253-0048903791C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70" name="Freeform: Shape 369">
              <a:extLst>
                <a:ext uri="{FF2B5EF4-FFF2-40B4-BE49-F238E27FC236}">
                  <a16:creationId xmlns="" xmlns:a16="http://schemas.microsoft.com/office/drawing/2014/main" id="{EECD0BF1-7C64-407E-8306-4C447B1D328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1" name="Freeform: Shape 370">
              <a:extLst>
                <a:ext uri="{FF2B5EF4-FFF2-40B4-BE49-F238E27FC236}">
                  <a16:creationId xmlns="" xmlns:a16="http://schemas.microsoft.com/office/drawing/2014/main" id="{953B0F94-AC35-4CB2-878D-1DC7D68BE9A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73" name="Freeform: Shape 372">
              <a:extLst>
                <a:ext uri="{FF2B5EF4-FFF2-40B4-BE49-F238E27FC236}">
                  <a16:creationId xmlns="" xmlns:a16="http://schemas.microsoft.com/office/drawing/2014/main" id="{08EA50C2-BB5F-4368-AA91-67B207C1AB3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7" name="Freeform: Shape 376">
              <a:extLst>
                <a:ext uri="{FF2B5EF4-FFF2-40B4-BE49-F238E27FC236}">
                  <a16:creationId xmlns="" xmlns:a16="http://schemas.microsoft.com/office/drawing/2014/main" id="{DE45A7FE-0A45-45F6-8417-EBDA5A12D83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9" name="Freeform: Shape 378">
              <a:extLst>
                <a:ext uri="{FF2B5EF4-FFF2-40B4-BE49-F238E27FC236}">
                  <a16:creationId xmlns="" xmlns:a16="http://schemas.microsoft.com/office/drawing/2014/main" id="{DA8B8DC8-F88C-432E-A8C2-8D13FE874F0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3" name="Freeform: Shape 382">
              <a:extLst>
                <a:ext uri="{FF2B5EF4-FFF2-40B4-BE49-F238E27FC236}">
                  <a16:creationId xmlns="" xmlns:a16="http://schemas.microsoft.com/office/drawing/2014/main" id="{D02C5430-233D-49F7-B852-181D2B2F61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 xmlns:a16="http://schemas.microsoft.com/office/drawing/2014/main" id="{76DB286F-9E15-441C-8697-57007B76C14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2" name="Freeform: Shape 401">
              <a:extLst>
                <a:ext uri="{FF2B5EF4-FFF2-40B4-BE49-F238E27FC236}">
                  <a16:creationId xmlns="" xmlns:a16="http://schemas.microsoft.com/office/drawing/2014/main" id="{534DC0EE-15B7-44AE-A7DC-8B5E22688A1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17" name="Freeform: Shape 416">
              <a:extLst>
                <a:ext uri="{FF2B5EF4-FFF2-40B4-BE49-F238E27FC236}">
                  <a16:creationId xmlns="" xmlns:a16="http://schemas.microsoft.com/office/drawing/2014/main" id="{4FBE9900-F640-4248-9C4C-EDBE5E00AF6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8" name="Freeform: Shape 417">
              <a:extLst>
                <a:ext uri="{FF2B5EF4-FFF2-40B4-BE49-F238E27FC236}">
                  <a16:creationId xmlns="" xmlns:a16="http://schemas.microsoft.com/office/drawing/2014/main" id="{37FF04AF-F86B-49F8-AAB5-DA696591A1F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9" name="Freeform: Shape 418">
              <a:extLst>
                <a:ext uri="{FF2B5EF4-FFF2-40B4-BE49-F238E27FC236}">
                  <a16:creationId xmlns="" xmlns:a16="http://schemas.microsoft.com/office/drawing/2014/main" id="{710DCFEA-4572-47A3-A6BE-7B21F5758CE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0" name="Freeform: Shape 419">
              <a:extLst>
                <a:ext uri="{FF2B5EF4-FFF2-40B4-BE49-F238E27FC236}">
                  <a16:creationId xmlns="" xmlns:a16="http://schemas.microsoft.com/office/drawing/2014/main" id="{BA42ED8E-CCC8-478F-9EF4-625B633071E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21" name="Freeform: Shape 420">
              <a:extLst>
                <a:ext uri="{FF2B5EF4-FFF2-40B4-BE49-F238E27FC236}">
                  <a16:creationId xmlns="" xmlns:a16="http://schemas.microsoft.com/office/drawing/2014/main" id="{146DF8F4-DF09-4E6C-887F-C9269E56A5F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2" name="Freeform: Shape 421">
              <a:extLst>
                <a:ext uri="{FF2B5EF4-FFF2-40B4-BE49-F238E27FC236}">
                  <a16:creationId xmlns="" xmlns:a16="http://schemas.microsoft.com/office/drawing/2014/main" id="{7FF3916E-5C82-4956-A88B-81BFAC91B85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23" name="Freeform: Shape 422">
              <a:extLst>
                <a:ext uri="{FF2B5EF4-FFF2-40B4-BE49-F238E27FC236}">
                  <a16:creationId xmlns="" xmlns:a16="http://schemas.microsoft.com/office/drawing/2014/main" id="{7E5CF7AE-ED45-4AB5-9AEB-56FC964BFAA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4" name="Freeform: Shape 423">
              <a:extLst>
                <a:ext uri="{FF2B5EF4-FFF2-40B4-BE49-F238E27FC236}">
                  <a16:creationId xmlns="" xmlns:a16="http://schemas.microsoft.com/office/drawing/2014/main" id="{7CFB132C-BEB1-4897-B1A4-97422811F6B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425" name="Freeform: Shape 424">
              <a:extLst>
                <a:ext uri="{FF2B5EF4-FFF2-40B4-BE49-F238E27FC236}">
                  <a16:creationId xmlns="" xmlns:a16="http://schemas.microsoft.com/office/drawing/2014/main" id="{4EE49F21-E336-41BC-8256-85A9AB597F3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26" name="Freeform: Shape 425">
              <a:extLst>
                <a:ext uri="{FF2B5EF4-FFF2-40B4-BE49-F238E27FC236}">
                  <a16:creationId xmlns="" xmlns:a16="http://schemas.microsoft.com/office/drawing/2014/main" id="{C62510EE-BDCD-4393-9AD7-2D0C9A722D2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27" name="Freeform: Shape 426">
              <a:extLst>
                <a:ext uri="{FF2B5EF4-FFF2-40B4-BE49-F238E27FC236}">
                  <a16:creationId xmlns="" xmlns:a16="http://schemas.microsoft.com/office/drawing/2014/main" id="{2420F94B-4F00-4C6C-97E3-BA5B5E6871B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28" name="Freeform: Shape 427">
              <a:extLst>
                <a:ext uri="{FF2B5EF4-FFF2-40B4-BE49-F238E27FC236}">
                  <a16:creationId xmlns="" xmlns:a16="http://schemas.microsoft.com/office/drawing/2014/main" id="{E712560A-A110-4132-85D5-21BBBFA8C8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29" name="Freeform: Shape 428">
              <a:extLst>
                <a:ext uri="{FF2B5EF4-FFF2-40B4-BE49-F238E27FC236}">
                  <a16:creationId xmlns="" xmlns:a16="http://schemas.microsoft.com/office/drawing/2014/main" id="{D1E3102B-23D5-43AE-A67D-583AAA52BA2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30" name="Freeform: Shape 429">
              <a:extLst>
                <a:ext uri="{FF2B5EF4-FFF2-40B4-BE49-F238E27FC236}">
                  <a16:creationId xmlns="" xmlns:a16="http://schemas.microsoft.com/office/drawing/2014/main" id="{9D5ABE4E-EB80-423C-BBCE-9C1B77D9B0C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31" name="Freeform: Shape 430">
              <a:extLst>
                <a:ext uri="{FF2B5EF4-FFF2-40B4-BE49-F238E27FC236}">
                  <a16:creationId xmlns="" xmlns:a16="http://schemas.microsoft.com/office/drawing/2014/main" id="{BEB8CCC5-38F5-4892-A00B-14B645BBDF5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2" name="Freeform: Shape 431">
              <a:extLst>
                <a:ext uri="{FF2B5EF4-FFF2-40B4-BE49-F238E27FC236}">
                  <a16:creationId xmlns="" xmlns:a16="http://schemas.microsoft.com/office/drawing/2014/main" id="{8860175F-F7D5-4464-AD61-5B435528FE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33" name="Freeform: Shape 432">
              <a:extLst>
                <a:ext uri="{FF2B5EF4-FFF2-40B4-BE49-F238E27FC236}">
                  <a16:creationId xmlns="" xmlns:a16="http://schemas.microsoft.com/office/drawing/2014/main" id="{E28C20B0-98AA-4A5B-8CE1-236A3F6CAAC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4" name="Freeform: Shape 433">
              <a:extLst>
                <a:ext uri="{FF2B5EF4-FFF2-40B4-BE49-F238E27FC236}">
                  <a16:creationId xmlns="" xmlns:a16="http://schemas.microsoft.com/office/drawing/2014/main" id="{8A56719F-13F0-4B75-8C04-DAACD8FD868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5" name="Freeform: Shape 434">
              <a:extLst>
                <a:ext uri="{FF2B5EF4-FFF2-40B4-BE49-F238E27FC236}">
                  <a16:creationId xmlns="" xmlns:a16="http://schemas.microsoft.com/office/drawing/2014/main" id="{B30555DA-285C-4859-83DE-B16FF6DB138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6" name="Freeform: Shape 435">
              <a:extLst>
                <a:ext uri="{FF2B5EF4-FFF2-40B4-BE49-F238E27FC236}">
                  <a16:creationId xmlns="" xmlns:a16="http://schemas.microsoft.com/office/drawing/2014/main" id="{67AF00E9-C8D6-41C4-9703-5468F51639D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37" name="Freeform: Shape 436">
              <a:extLst>
                <a:ext uri="{FF2B5EF4-FFF2-40B4-BE49-F238E27FC236}">
                  <a16:creationId xmlns="" xmlns:a16="http://schemas.microsoft.com/office/drawing/2014/main" id="{D07F88BD-A2E8-4F25-BB43-9372C6C9F30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8" name="Freeform: Shape 437">
              <a:extLst>
                <a:ext uri="{FF2B5EF4-FFF2-40B4-BE49-F238E27FC236}">
                  <a16:creationId xmlns="" xmlns:a16="http://schemas.microsoft.com/office/drawing/2014/main" id="{DFAE35DA-8283-4F4B-8C00-FF8EFE39B3C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9" name="Freeform: Shape 438">
              <a:extLst>
                <a:ext uri="{FF2B5EF4-FFF2-40B4-BE49-F238E27FC236}">
                  <a16:creationId xmlns="" xmlns:a16="http://schemas.microsoft.com/office/drawing/2014/main" id="{4340DEBE-A255-48E2-B7B2-AE881651CE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0" name="Freeform: Shape 439">
              <a:extLst>
                <a:ext uri="{FF2B5EF4-FFF2-40B4-BE49-F238E27FC236}">
                  <a16:creationId xmlns="" xmlns:a16="http://schemas.microsoft.com/office/drawing/2014/main" id="{FE968FB9-507A-4F2E-B346-15995081B1C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1" name="Freeform: Shape 440">
              <a:extLst>
                <a:ext uri="{FF2B5EF4-FFF2-40B4-BE49-F238E27FC236}">
                  <a16:creationId xmlns="" xmlns:a16="http://schemas.microsoft.com/office/drawing/2014/main" id="{4DA99BD8-9C2B-46BF-AA27-ED405540D1A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2" name="Freeform: Shape 441">
              <a:extLst>
                <a:ext uri="{FF2B5EF4-FFF2-40B4-BE49-F238E27FC236}">
                  <a16:creationId xmlns="" xmlns:a16="http://schemas.microsoft.com/office/drawing/2014/main" id="{50C84F67-D2C2-48DF-8537-DF99C60240A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3" name="Freeform: Shape 442">
              <a:extLst>
                <a:ext uri="{FF2B5EF4-FFF2-40B4-BE49-F238E27FC236}">
                  <a16:creationId xmlns="" xmlns:a16="http://schemas.microsoft.com/office/drawing/2014/main" id="{F5CAEB9A-26A6-4FBF-916B-19FC9B0BFCD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4" name="Freeform: Shape 443">
              <a:extLst>
                <a:ext uri="{FF2B5EF4-FFF2-40B4-BE49-F238E27FC236}">
                  <a16:creationId xmlns="" xmlns:a16="http://schemas.microsoft.com/office/drawing/2014/main" id="{E4DEDE1B-4819-4E4B-849E-330D7DF56C2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5" name="Freeform: Shape 444">
              <a:extLst>
                <a:ext uri="{FF2B5EF4-FFF2-40B4-BE49-F238E27FC236}">
                  <a16:creationId xmlns="" xmlns:a16="http://schemas.microsoft.com/office/drawing/2014/main" id="{C441B73E-F19C-4313-8F46-F600603B360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46" name="Freeform: Shape 445">
              <a:extLst>
                <a:ext uri="{FF2B5EF4-FFF2-40B4-BE49-F238E27FC236}">
                  <a16:creationId xmlns="" xmlns:a16="http://schemas.microsoft.com/office/drawing/2014/main" id="{014FE805-EF51-4859-A6DF-CF75F9A0F5D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7" name="Freeform: Shape 446">
              <a:extLst>
                <a:ext uri="{FF2B5EF4-FFF2-40B4-BE49-F238E27FC236}">
                  <a16:creationId xmlns="" xmlns:a16="http://schemas.microsoft.com/office/drawing/2014/main" id="{624CF2A5-BD9E-4570-8560-063BC70F268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2" name="Freeform: Shape 511">
              <a:extLst>
                <a:ext uri="{FF2B5EF4-FFF2-40B4-BE49-F238E27FC236}">
                  <a16:creationId xmlns="" xmlns:a16="http://schemas.microsoft.com/office/drawing/2014/main" id="{6BEC415C-7946-43B2-9AC8-348B6B5CD0B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3" name="Freeform: Shape 512">
              <a:extLst>
                <a:ext uri="{FF2B5EF4-FFF2-40B4-BE49-F238E27FC236}">
                  <a16:creationId xmlns="" xmlns:a16="http://schemas.microsoft.com/office/drawing/2014/main" id="{1B615AD5-3365-43D4-8E16-377A2A2F97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4" name="Freeform: Shape 513">
              <a:extLst>
                <a:ext uri="{FF2B5EF4-FFF2-40B4-BE49-F238E27FC236}">
                  <a16:creationId xmlns="" xmlns:a16="http://schemas.microsoft.com/office/drawing/2014/main" id="{9D184DFD-DD33-491E-90FF-6E4ECA26687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5" name="Freeform: Shape 514">
              <a:extLst>
                <a:ext uri="{FF2B5EF4-FFF2-40B4-BE49-F238E27FC236}">
                  <a16:creationId xmlns="" xmlns:a16="http://schemas.microsoft.com/office/drawing/2014/main" id="{31B62FE1-0262-4B09-ABEA-8AA010137DA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6" name="Freeform: Shape 515">
              <a:extLst>
                <a:ext uri="{FF2B5EF4-FFF2-40B4-BE49-F238E27FC236}">
                  <a16:creationId xmlns="" xmlns:a16="http://schemas.microsoft.com/office/drawing/2014/main" id="{20C539C6-FAA9-4EBE-93D9-1F946E1449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17" name="Freeform: Shape 516">
              <a:extLst>
                <a:ext uri="{FF2B5EF4-FFF2-40B4-BE49-F238E27FC236}">
                  <a16:creationId xmlns="" xmlns:a16="http://schemas.microsoft.com/office/drawing/2014/main" id="{8C6EF3FF-09E5-4099-A49B-CA364A6E837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8" name="Freeform: Shape 517">
              <a:extLst>
                <a:ext uri="{FF2B5EF4-FFF2-40B4-BE49-F238E27FC236}">
                  <a16:creationId xmlns="" xmlns:a16="http://schemas.microsoft.com/office/drawing/2014/main" id="{B3C5E06F-8F1E-4771-AAE4-B34B1D6A3D8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9" name="Freeform: Shape 518">
              <a:extLst>
                <a:ext uri="{FF2B5EF4-FFF2-40B4-BE49-F238E27FC236}">
                  <a16:creationId xmlns="" xmlns:a16="http://schemas.microsoft.com/office/drawing/2014/main" id="{538D5AE9-76CC-4AE4-B026-656EDCB01B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0" name="Freeform: Shape 519">
              <a:extLst>
                <a:ext uri="{FF2B5EF4-FFF2-40B4-BE49-F238E27FC236}">
                  <a16:creationId xmlns="" xmlns:a16="http://schemas.microsoft.com/office/drawing/2014/main" id="{30F1A9B9-52AB-4527-BD4A-1802F7C9602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1" name="Freeform: Shape 520">
              <a:extLst>
                <a:ext uri="{FF2B5EF4-FFF2-40B4-BE49-F238E27FC236}">
                  <a16:creationId xmlns="" xmlns:a16="http://schemas.microsoft.com/office/drawing/2014/main" id="{46A57D78-C020-4EEF-971D-0C8802889AA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2" name="Freeform: Shape 521">
              <a:extLst>
                <a:ext uri="{FF2B5EF4-FFF2-40B4-BE49-F238E27FC236}">
                  <a16:creationId xmlns="" xmlns:a16="http://schemas.microsoft.com/office/drawing/2014/main" id="{7666D7A3-5ABF-4EDE-A0C5-F2099B2D868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3" name="Freeform: Shape 522">
              <a:extLst>
                <a:ext uri="{FF2B5EF4-FFF2-40B4-BE49-F238E27FC236}">
                  <a16:creationId xmlns="" xmlns:a16="http://schemas.microsoft.com/office/drawing/2014/main" id="{13BC460A-E0FF-4658-A2FD-A3AF4D51DF4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24" name="Freeform: Shape 523">
              <a:extLst>
                <a:ext uri="{FF2B5EF4-FFF2-40B4-BE49-F238E27FC236}">
                  <a16:creationId xmlns="" xmlns:a16="http://schemas.microsoft.com/office/drawing/2014/main" id="{26467CC2-3AB3-4D37-8323-385B7399F7D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25" name="Freeform: Shape 524">
              <a:extLst>
                <a:ext uri="{FF2B5EF4-FFF2-40B4-BE49-F238E27FC236}">
                  <a16:creationId xmlns="" xmlns:a16="http://schemas.microsoft.com/office/drawing/2014/main" id="{563A1F58-33CE-4EDF-B902-3F43F69DA2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6" name="Freeform: Shape 525">
              <a:extLst>
                <a:ext uri="{FF2B5EF4-FFF2-40B4-BE49-F238E27FC236}">
                  <a16:creationId xmlns="" xmlns:a16="http://schemas.microsoft.com/office/drawing/2014/main" id="{DDCFAB2F-7E88-4A57-999A-2506A1FE719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7" name="Freeform: Shape 526">
              <a:extLst>
                <a:ext uri="{FF2B5EF4-FFF2-40B4-BE49-F238E27FC236}">
                  <a16:creationId xmlns="" xmlns:a16="http://schemas.microsoft.com/office/drawing/2014/main" id="{571BEB66-3787-441F-BB54-80C05C6F130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8" name="Freeform: Shape 527">
              <a:extLst>
                <a:ext uri="{FF2B5EF4-FFF2-40B4-BE49-F238E27FC236}">
                  <a16:creationId xmlns="" xmlns:a16="http://schemas.microsoft.com/office/drawing/2014/main" id="{641DC095-611E-4979-8664-6C0EB878FC1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29" name="Freeform: Shape 528">
              <a:extLst>
                <a:ext uri="{FF2B5EF4-FFF2-40B4-BE49-F238E27FC236}">
                  <a16:creationId xmlns="" xmlns:a16="http://schemas.microsoft.com/office/drawing/2014/main" id="{210B9ECF-D859-4919-A9D6-3208548F00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0" name="Freeform: Shape 529">
              <a:extLst>
                <a:ext uri="{FF2B5EF4-FFF2-40B4-BE49-F238E27FC236}">
                  <a16:creationId xmlns="" xmlns:a16="http://schemas.microsoft.com/office/drawing/2014/main" id="{4FBC31D4-7E98-452C-8A87-822DE0432C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31" name="Freeform: Shape 530">
              <a:extLst>
                <a:ext uri="{FF2B5EF4-FFF2-40B4-BE49-F238E27FC236}">
                  <a16:creationId xmlns="" xmlns:a16="http://schemas.microsoft.com/office/drawing/2014/main" id="{E302346C-F328-435B-87ED-447C6F8542C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32" name="Freeform: Shape 531">
              <a:extLst>
                <a:ext uri="{FF2B5EF4-FFF2-40B4-BE49-F238E27FC236}">
                  <a16:creationId xmlns="" xmlns:a16="http://schemas.microsoft.com/office/drawing/2014/main" id="{B94F507E-9E94-432E-AE8A-A6CB2C5D05C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533" name="Freeform: Shape 532">
              <a:extLst>
                <a:ext uri="{FF2B5EF4-FFF2-40B4-BE49-F238E27FC236}">
                  <a16:creationId xmlns="" xmlns:a16="http://schemas.microsoft.com/office/drawing/2014/main" id="{1FFAC4F0-FD7F-4943-B60E-E276F8B23FD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34" name="Freeform: Shape 533">
              <a:extLst>
                <a:ext uri="{FF2B5EF4-FFF2-40B4-BE49-F238E27FC236}">
                  <a16:creationId xmlns="" xmlns:a16="http://schemas.microsoft.com/office/drawing/2014/main" id="{A8A5D871-92FD-43C3-BF94-0B524FA7D3F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535" name="Freeform: Shape 534">
              <a:extLst>
                <a:ext uri="{FF2B5EF4-FFF2-40B4-BE49-F238E27FC236}">
                  <a16:creationId xmlns="" xmlns:a16="http://schemas.microsoft.com/office/drawing/2014/main" id="{6A79A241-1665-453E-ADD4-18892D4F856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36" name="Freeform: Shape 535">
              <a:extLst>
                <a:ext uri="{FF2B5EF4-FFF2-40B4-BE49-F238E27FC236}">
                  <a16:creationId xmlns="" xmlns:a16="http://schemas.microsoft.com/office/drawing/2014/main" id="{81EABE18-4189-4E07-93C9-9B76673E3EE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7" name="Freeform: Shape 536">
              <a:extLst>
                <a:ext uri="{FF2B5EF4-FFF2-40B4-BE49-F238E27FC236}">
                  <a16:creationId xmlns="" xmlns:a16="http://schemas.microsoft.com/office/drawing/2014/main" id="{B658A0EE-6F09-4EF7-B5E7-F23A556BDA8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8" name="Freeform: Shape 537">
              <a:extLst>
                <a:ext uri="{FF2B5EF4-FFF2-40B4-BE49-F238E27FC236}">
                  <a16:creationId xmlns="" xmlns:a16="http://schemas.microsoft.com/office/drawing/2014/main" id="{15EB019C-C95B-4DE3-BD17-DC20F8007A1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39" name="Freeform: Shape 538">
              <a:extLst>
                <a:ext uri="{FF2B5EF4-FFF2-40B4-BE49-F238E27FC236}">
                  <a16:creationId xmlns="" xmlns:a16="http://schemas.microsoft.com/office/drawing/2014/main" id="{2948B3ED-79C1-47C8-B712-0BFB5536C37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0" name="Freeform: Shape 539">
              <a:extLst>
                <a:ext uri="{FF2B5EF4-FFF2-40B4-BE49-F238E27FC236}">
                  <a16:creationId xmlns="" xmlns:a16="http://schemas.microsoft.com/office/drawing/2014/main" id="{13387DB9-900B-422D-90F7-C5C7EB5D59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41" name="Freeform: Shape 540">
              <a:extLst>
                <a:ext uri="{FF2B5EF4-FFF2-40B4-BE49-F238E27FC236}">
                  <a16:creationId xmlns="" xmlns:a16="http://schemas.microsoft.com/office/drawing/2014/main" id="{48FDCCF3-E6D6-4CD0-9D47-02FE785C7A0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42" name="Freeform: Shape 541">
              <a:extLst>
                <a:ext uri="{FF2B5EF4-FFF2-40B4-BE49-F238E27FC236}">
                  <a16:creationId xmlns="" xmlns:a16="http://schemas.microsoft.com/office/drawing/2014/main" id="{BC14E8F6-33F6-47CE-9A24-EA71D714969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3" name="Freeform: Shape 542">
              <a:extLst>
                <a:ext uri="{FF2B5EF4-FFF2-40B4-BE49-F238E27FC236}">
                  <a16:creationId xmlns="" xmlns:a16="http://schemas.microsoft.com/office/drawing/2014/main" id="{F78CC38F-63FC-4552-B17B-8D79D3C8F8F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4" name="Freeform: Shape 543">
              <a:extLst>
                <a:ext uri="{FF2B5EF4-FFF2-40B4-BE49-F238E27FC236}">
                  <a16:creationId xmlns="" xmlns:a16="http://schemas.microsoft.com/office/drawing/2014/main" id="{89042823-A002-49CE-B03D-ED1291DC13C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45" name="Freeform: Shape 544">
              <a:extLst>
                <a:ext uri="{FF2B5EF4-FFF2-40B4-BE49-F238E27FC236}">
                  <a16:creationId xmlns="" xmlns:a16="http://schemas.microsoft.com/office/drawing/2014/main" id="{96EFC6CE-198B-489B-B1EE-72CE842628B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6" name="Freeform: Shape 545">
              <a:extLst>
                <a:ext uri="{FF2B5EF4-FFF2-40B4-BE49-F238E27FC236}">
                  <a16:creationId xmlns="" xmlns:a16="http://schemas.microsoft.com/office/drawing/2014/main" id="{49FEA23D-54D9-45D7-9325-1E2F638C9C1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47" name="Freeform: Shape 546">
              <a:extLst>
                <a:ext uri="{FF2B5EF4-FFF2-40B4-BE49-F238E27FC236}">
                  <a16:creationId xmlns="" xmlns:a16="http://schemas.microsoft.com/office/drawing/2014/main" id="{2DB04EE3-370F-49CE-BCFE-C2999C3CF28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8" name="Freeform: Shape 547">
              <a:extLst>
                <a:ext uri="{FF2B5EF4-FFF2-40B4-BE49-F238E27FC236}">
                  <a16:creationId xmlns="" xmlns:a16="http://schemas.microsoft.com/office/drawing/2014/main" id="{8BCBCC34-797D-41A8-8AD1-7E03E1BBFFA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9" name="Freeform: Shape 548">
              <a:extLst>
                <a:ext uri="{FF2B5EF4-FFF2-40B4-BE49-F238E27FC236}">
                  <a16:creationId xmlns="" xmlns:a16="http://schemas.microsoft.com/office/drawing/2014/main" id="{AFF5C1F8-0EDE-4835-89E6-1FCB2EA395F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0" name="Freeform: Shape 549">
              <a:extLst>
                <a:ext uri="{FF2B5EF4-FFF2-40B4-BE49-F238E27FC236}">
                  <a16:creationId xmlns="" xmlns:a16="http://schemas.microsoft.com/office/drawing/2014/main" id="{6171D504-6300-457C-AFCC-064DBB3FCC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51" name="Freeform: Shape 550">
              <a:extLst>
                <a:ext uri="{FF2B5EF4-FFF2-40B4-BE49-F238E27FC236}">
                  <a16:creationId xmlns="" xmlns:a16="http://schemas.microsoft.com/office/drawing/2014/main" id="{62ACE739-C8C4-4495-B04C-C3AFC44811C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2" name="Freeform: Shape 551">
              <a:extLst>
                <a:ext uri="{FF2B5EF4-FFF2-40B4-BE49-F238E27FC236}">
                  <a16:creationId xmlns="" xmlns:a16="http://schemas.microsoft.com/office/drawing/2014/main" id="{3F4771CD-CDCA-4FFE-8EF5-E42D1781E7E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53" name="Freeform: Shape 552">
              <a:extLst>
                <a:ext uri="{FF2B5EF4-FFF2-40B4-BE49-F238E27FC236}">
                  <a16:creationId xmlns="" xmlns:a16="http://schemas.microsoft.com/office/drawing/2014/main" id="{A10C0BFE-A8F9-4E21-9DFD-37A4D26C62C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4" name="Freeform: Shape 553">
              <a:extLst>
                <a:ext uri="{FF2B5EF4-FFF2-40B4-BE49-F238E27FC236}">
                  <a16:creationId xmlns="" xmlns:a16="http://schemas.microsoft.com/office/drawing/2014/main" id="{4D8D4EF9-4EF7-4538-A4AE-439F9335EA9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5" name="Freeform: Shape 554">
              <a:extLst>
                <a:ext uri="{FF2B5EF4-FFF2-40B4-BE49-F238E27FC236}">
                  <a16:creationId xmlns="" xmlns:a16="http://schemas.microsoft.com/office/drawing/2014/main" id="{7E0500AB-5662-43B9-95C2-2EC80CC54FF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6" name="Freeform: Shape 555">
              <a:extLst>
                <a:ext uri="{FF2B5EF4-FFF2-40B4-BE49-F238E27FC236}">
                  <a16:creationId xmlns="" xmlns:a16="http://schemas.microsoft.com/office/drawing/2014/main" id="{984021AD-A6A2-4CDA-A953-72FBA7598B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57" name="Freeform: Shape 556">
              <a:extLst>
                <a:ext uri="{FF2B5EF4-FFF2-40B4-BE49-F238E27FC236}">
                  <a16:creationId xmlns="" xmlns:a16="http://schemas.microsoft.com/office/drawing/2014/main" id="{FD1FBF47-CAC8-4385-9DC7-C9BB6167EA6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8" name="Freeform: Shape 557">
              <a:extLst>
                <a:ext uri="{FF2B5EF4-FFF2-40B4-BE49-F238E27FC236}">
                  <a16:creationId xmlns="" xmlns:a16="http://schemas.microsoft.com/office/drawing/2014/main" id="{FBAEE482-005F-4288-8D66-09EA246C45E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59" name="Freeform: Shape 558">
              <a:extLst>
                <a:ext uri="{FF2B5EF4-FFF2-40B4-BE49-F238E27FC236}">
                  <a16:creationId xmlns="" xmlns:a16="http://schemas.microsoft.com/office/drawing/2014/main" id="{2C5DCF49-33DE-4AFF-818E-42F59F28040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0" name="Freeform: Shape 559">
              <a:extLst>
                <a:ext uri="{FF2B5EF4-FFF2-40B4-BE49-F238E27FC236}">
                  <a16:creationId xmlns="" xmlns:a16="http://schemas.microsoft.com/office/drawing/2014/main" id="{866903F3-208B-46D5-925B-254DC742914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1" name="Freeform: Shape 560">
              <a:extLst>
                <a:ext uri="{FF2B5EF4-FFF2-40B4-BE49-F238E27FC236}">
                  <a16:creationId xmlns="" xmlns:a16="http://schemas.microsoft.com/office/drawing/2014/main" id="{2550D219-E342-4A38-BB89-575C1EE7AAC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2" name="Freeform: Shape 561">
              <a:extLst>
                <a:ext uri="{FF2B5EF4-FFF2-40B4-BE49-F238E27FC236}">
                  <a16:creationId xmlns="" xmlns:a16="http://schemas.microsoft.com/office/drawing/2014/main" id="{5B5485FC-95D0-4660-9594-2C9BD3B776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563" name="Freeform: Shape 562">
              <a:extLst>
                <a:ext uri="{FF2B5EF4-FFF2-40B4-BE49-F238E27FC236}">
                  <a16:creationId xmlns="" xmlns:a16="http://schemas.microsoft.com/office/drawing/2014/main" id="{2EA358DA-C7E8-4DF8-B7D6-CC582956554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4" name="Freeform: Shape 563">
              <a:extLst>
                <a:ext uri="{FF2B5EF4-FFF2-40B4-BE49-F238E27FC236}">
                  <a16:creationId xmlns="" xmlns:a16="http://schemas.microsoft.com/office/drawing/2014/main" id="{7990E8BB-4369-4845-8436-A6F3FE1D11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565" name="Freeform: Shape 564">
              <a:extLst>
                <a:ext uri="{FF2B5EF4-FFF2-40B4-BE49-F238E27FC236}">
                  <a16:creationId xmlns="" xmlns:a16="http://schemas.microsoft.com/office/drawing/2014/main" id="{D6C050C5-1951-434B-A7FE-D271E73F82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aphicFrame>
        <p:nvGraphicFramePr>
          <p:cNvPr id="4" name="Διάγραμμα 4">
            <a:extLst>
              <a:ext uri="{FF2B5EF4-FFF2-40B4-BE49-F238E27FC236}">
                <a16:creationId xmlns="" xmlns:a16="http://schemas.microsoft.com/office/drawing/2014/main" id="{7CBD5926-0AEE-9D5D-5777-08230F9D1D7E}"/>
              </a:ext>
            </a:extLst>
          </p:cNvPr>
          <p:cNvGraphicFramePr>
            <a:graphicFrameLocks noGrp="1"/>
          </p:cNvGraphicFramePr>
          <p:nvPr>
            <p:ph idx="1"/>
            <p:extLst>
              <p:ext uri="{D42A27DB-BD31-4B8C-83A1-F6EECF244321}">
                <p14:modId xmlns:p14="http://schemas.microsoft.com/office/powerpoint/2010/main" val="3731854799"/>
              </p:ext>
            </p:extLst>
          </p:nvPr>
        </p:nvGraphicFramePr>
        <p:xfrm>
          <a:off x="6477270" y="1130846"/>
          <a:ext cx="4974771"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6275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1750"/>
                                  </p:stCondLst>
                                  <p:childTnLst>
                                    <p:set>
                                      <p:cBhvr>
                                        <p:cTn id="6" dur="1" fill="hold">
                                          <p:stCondLst>
                                            <p:cond delay="0"/>
                                          </p:stCondLst>
                                        </p:cTn>
                                        <p:tgtEl>
                                          <p:spTgt spid="466"/>
                                        </p:tgtEl>
                                        <p:attrNameLst>
                                          <p:attrName>style.visibility</p:attrName>
                                        </p:attrNameLst>
                                      </p:cBhvr>
                                      <p:to>
                                        <p:strVal val="visible"/>
                                      </p:to>
                                    </p:set>
                                    <p:animEffect transition="in" filter="circle(in)">
                                      <p:cBhvr>
                                        <p:cTn id="7" dur="2500"/>
                                        <p:tgtEl>
                                          <p:spTgt spid="466"/>
                                        </p:tgtEl>
                                      </p:cBhvr>
                                    </p:animEffect>
                                  </p:childTnLst>
                                </p:cTn>
                              </p:par>
                            </p:childTnLst>
                          </p:cTn>
                        </p:par>
                        <p:par>
                          <p:cTn id="8" fill="hold">
                            <p:stCondLst>
                              <p:cond delay="4250"/>
                            </p:stCondLst>
                            <p:childTnLst>
                              <p:par>
                                <p:cTn id="9" presetID="42" presetClass="entr" presetSubtype="0" fill="hold" grpId="0" nodeType="afterEffect">
                                  <p:stCondLst>
                                    <p:cond delay="3000"/>
                                  </p:stCondLst>
                                  <p:childTnLst>
                                    <p:set>
                                      <p:cBhvr>
                                        <p:cTn id="10" dur="1" fill="hold">
                                          <p:stCondLst>
                                            <p:cond delay="0"/>
                                          </p:stCondLst>
                                        </p:cTn>
                                        <p:tgtEl>
                                          <p:spTgt spid="4">
                                            <p:graphicEl>
                                              <a:dgm id="{CAE4F913-0B46-45F9-ADCE-8CB11F7FD252}"/>
                                            </p:graphicEl>
                                          </p:spTgt>
                                        </p:tgtEl>
                                        <p:attrNameLst>
                                          <p:attrName>style.visibility</p:attrName>
                                        </p:attrNameLst>
                                      </p:cBhvr>
                                      <p:to>
                                        <p:strVal val="visible"/>
                                      </p:to>
                                    </p:set>
                                    <p:animEffect transition="in" filter="fade">
                                      <p:cBhvr>
                                        <p:cTn id="11" dur="1500"/>
                                        <p:tgtEl>
                                          <p:spTgt spid="4">
                                            <p:graphicEl>
                                              <a:dgm id="{CAE4F913-0B46-45F9-ADCE-8CB11F7FD252}"/>
                                            </p:graphicEl>
                                          </p:spTgt>
                                        </p:tgtEl>
                                      </p:cBhvr>
                                    </p:animEffect>
                                    <p:anim calcmode="lin" valueType="num">
                                      <p:cBhvr>
                                        <p:cTn id="12" dur="1500" fill="hold"/>
                                        <p:tgtEl>
                                          <p:spTgt spid="4">
                                            <p:graphicEl>
                                              <a:dgm id="{CAE4F913-0B46-45F9-ADCE-8CB11F7FD252}"/>
                                            </p:graphicEl>
                                          </p:spTgt>
                                        </p:tgtEl>
                                        <p:attrNameLst>
                                          <p:attrName>ppt_x</p:attrName>
                                        </p:attrNameLst>
                                      </p:cBhvr>
                                      <p:tavLst>
                                        <p:tav tm="0">
                                          <p:val>
                                            <p:strVal val="#ppt_x"/>
                                          </p:val>
                                        </p:tav>
                                        <p:tav tm="100000">
                                          <p:val>
                                            <p:strVal val="#ppt_x"/>
                                          </p:val>
                                        </p:tav>
                                      </p:tavLst>
                                    </p:anim>
                                    <p:anim calcmode="lin" valueType="num">
                                      <p:cBhvr>
                                        <p:cTn id="13" dur="1500" fill="hold"/>
                                        <p:tgtEl>
                                          <p:spTgt spid="4">
                                            <p:graphicEl>
                                              <a:dgm id="{CAE4F913-0B46-45F9-ADCE-8CB11F7FD252}"/>
                                            </p:graphicEl>
                                          </p:spTgt>
                                        </p:tgtEl>
                                        <p:attrNameLst>
                                          <p:attrName>ppt_y</p:attrName>
                                        </p:attrNameLst>
                                      </p:cBhvr>
                                      <p:tavLst>
                                        <p:tav tm="0">
                                          <p:val>
                                            <p:strVal val="#ppt_y+.1"/>
                                          </p:val>
                                        </p:tav>
                                        <p:tav tm="100000">
                                          <p:val>
                                            <p:strVal val="#ppt_y"/>
                                          </p:val>
                                        </p:tav>
                                      </p:tavLst>
                                    </p:anim>
                                  </p:childTnLst>
                                </p:cTn>
                              </p:par>
                            </p:childTnLst>
                          </p:cTn>
                        </p:par>
                        <p:par>
                          <p:cTn id="14" fill="hold">
                            <p:stCondLst>
                              <p:cond delay="8750"/>
                            </p:stCondLst>
                            <p:childTnLst>
                              <p:par>
                                <p:cTn id="15" presetID="42" presetClass="entr" presetSubtype="0" fill="hold" grpId="0" nodeType="afterEffect">
                                  <p:stCondLst>
                                    <p:cond delay="5000"/>
                                  </p:stCondLst>
                                  <p:childTnLst>
                                    <p:set>
                                      <p:cBhvr>
                                        <p:cTn id="16" dur="1" fill="hold">
                                          <p:stCondLst>
                                            <p:cond delay="0"/>
                                          </p:stCondLst>
                                        </p:cTn>
                                        <p:tgtEl>
                                          <p:spTgt spid="4">
                                            <p:graphicEl>
                                              <a:dgm id="{3347C341-2AF1-4B07-B572-8926890E3DB2}"/>
                                            </p:graphicEl>
                                          </p:spTgt>
                                        </p:tgtEl>
                                        <p:attrNameLst>
                                          <p:attrName>style.visibility</p:attrName>
                                        </p:attrNameLst>
                                      </p:cBhvr>
                                      <p:to>
                                        <p:strVal val="visible"/>
                                      </p:to>
                                    </p:set>
                                    <p:animEffect transition="in" filter="fade">
                                      <p:cBhvr>
                                        <p:cTn id="17" dur="1000"/>
                                        <p:tgtEl>
                                          <p:spTgt spid="4">
                                            <p:graphicEl>
                                              <a:dgm id="{3347C341-2AF1-4B07-B572-8926890E3DB2}"/>
                                            </p:graphicEl>
                                          </p:spTgt>
                                        </p:tgtEl>
                                      </p:cBhvr>
                                    </p:animEffect>
                                    <p:anim calcmode="lin" valueType="num">
                                      <p:cBhvr>
                                        <p:cTn id="18" dur="1000" fill="hold"/>
                                        <p:tgtEl>
                                          <p:spTgt spid="4">
                                            <p:graphicEl>
                                              <a:dgm id="{3347C341-2AF1-4B07-B572-8926890E3DB2}"/>
                                            </p:graphicEl>
                                          </p:spTgt>
                                        </p:tgtEl>
                                        <p:attrNameLst>
                                          <p:attrName>ppt_x</p:attrName>
                                        </p:attrNameLst>
                                      </p:cBhvr>
                                      <p:tavLst>
                                        <p:tav tm="0">
                                          <p:val>
                                            <p:strVal val="#ppt_x"/>
                                          </p:val>
                                        </p:tav>
                                        <p:tav tm="100000">
                                          <p:val>
                                            <p:strVal val="#ppt_x"/>
                                          </p:val>
                                        </p:tav>
                                      </p:tavLst>
                                    </p:anim>
                                    <p:anim calcmode="lin" valueType="num">
                                      <p:cBhvr>
                                        <p:cTn id="19" dur="1000" fill="hold"/>
                                        <p:tgtEl>
                                          <p:spTgt spid="4">
                                            <p:graphicEl>
                                              <a:dgm id="{3347C341-2AF1-4B07-B572-8926890E3DB2}"/>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2" name="Rectangle 7">
            <a:extLst>
              <a:ext uri="{FF2B5EF4-FFF2-40B4-BE49-F238E27FC236}">
                <a16:creationId xmlns="" xmlns:a16="http://schemas.microsoft.com/office/drawing/2014/main" id="{5A0118C5-4F8D-4CF4-BADD-53FEACC6C4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3" name="Rectangle 9">
            <a:extLst>
              <a:ext uri="{FF2B5EF4-FFF2-40B4-BE49-F238E27FC236}">
                <a16:creationId xmlns="" xmlns:a16="http://schemas.microsoft.com/office/drawing/2014/main" id="{CAEBFCD5-5356-4326-8D39-8235A46CD7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80809" y="1187311"/>
            <a:ext cx="5089552" cy="4483379"/>
          </a:xfrm>
          <a:prstGeom prst="rect">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Rectangle 11">
            <a:extLst>
              <a:ext uri="{FF2B5EF4-FFF2-40B4-BE49-F238E27FC236}">
                <a16:creationId xmlns="" xmlns:a16="http://schemas.microsoft.com/office/drawing/2014/main" id="{F6814848-248A-47DD-88E0-95099D951E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85301" y="1178924"/>
            <a:ext cx="5089552" cy="4483379"/>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 xmlns:a16="http://schemas.microsoft.com/office/drawing/2014/main" id="{718BDA89-0D2C-4C4E-99F6-D7A220FE48D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43787" y="1130846"/>
            <a:ext cx="5039475" cy="4439266"/>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5" name="Graphic 38">
            <a:extLst>
              <a:ext uri="{FF2B5EF4-FFF2-40B4-BE49-F238E27FC236}">
                <a16:creationId xmlns="" xmlns:a16="http://schemas.microsoft.com/office/drawing/2014/main" id="{6B67BE95-96EF-433C-9F29-B0732AA6B6A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3040" y="1424181"/>
            <a:ext cx="1355538" cy="503582"/>
            <a:chOff x="2267504" y="2540250"/>
            <a:chExt cx="1990951" cy="739640"/>
          </a:xfrm>
          <a:solidFill>
            <a:schemeClr val="tx1"/>
          </a:solidFill>
        </p:grpSpPr>
        <p:sp>
          <p:nvSpPr>
            <p:cNvPr id="17" name="Freeform: Shape 16">
              <a:extLst>
                <a:ext uri="{FF2B5EF4-FFF2-40B4-BE49-F238E27FC236}">
                  <a16:creationId xmlns="" xmlns:a16="http://schemas.microsoft.com/office/drawing/2014/main" id="{AD324976-1596-4B76-A61C-5626816B241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366" name="Freeform: Shape 17">
              <a:extLst>
                <a:ext uri="{FF2B5EF4-FFF2-40B4-BE49-F238E27FC236}">
                  <a16:creationId xmlns="" xmlns:a16="http://schemas.microsoft.com/office/drawing/2014/main" id="{C44DEF24-FB22-48A2-8257-B97AD7E1AAE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367" name="Graphic 212">
            <a:extLst>
              <a:ext uri="{FF2B5EF4-FFF2-40B4-BE49-F238E27FC236}">
                <a16:creationId xmlns="" xmlns:a16="http://schemas.microsoft.com/office/drawing/2014/main" id="{7CE98B01-ED41-482F-AFA1-19C7FA7C04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402502" y="629793"/>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 xmlns:a16="http://schemas.microsoft.com/office/drawing/2014/main" id="{B9CABDD0-8DF6-4974-A224-9A2A817780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402502" y="629793"/>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4" name="Graphic 4">
            <a:extLst>
              <a:ext uri="{FF2B5EF4-FFF2-40B4-BE49-F238E27FC236}">
                <a16:creationId xmlns="" xmlns:a16="http://schemas.microsoft.com/office/drawing/2014/main" id="{D6E8B984-55B9-4A62-A043-997D00F0AE0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5532680" y="5188771"/>
            <a:ext cx="1076787" cy="1076789"/>
            <a:chOff x="5829300" y="3162300"/>
            <a:chExt cx="532256" cy="532257"/>
          </a:xfrm>
          <a:solidFill>
            <a:schemeClr val="tx1"/>
          </a:solidFill>
        </p:grpSpPr>
        <p:sp>
          <p:nvSpPr>
            <p:cNvPr id="25" name="Freeform: Shape 24">
              <a:extLst>
                <a:ext uri="{FF2B5EF4-FFF2-40B4-BE49-F238E27FC236}">
                  <a16:creationId xmlns="" xmlns:a16="http://schemas.microsoft.com/office/drawing/2014/main" id="{D4FAF4A8-82EB-4F6F-B601-43EBF0BD127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26F2473F-E069-4558-9B41-E285BBE0300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 xmlns:a16="http://schemas.microsoft.com/office/drawing/2014/main" id="{FC9A4A76-2C9F-486C-9663-6A30A022DE9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88431DC7-D4CB-479A-AFA4-5B0C597A2E2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 xmlns:a16="http://schemas.microsoft.com/office/drawing/2014/main" id="{30755DA1-6F28-4612-A4A7-B915468C6DA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 xmlns:a16="http://schemas.microsoft.com/office/drawing/2014/main" id="{4616ED79-5475-49E6-A5FE-8D9DB12FB04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21DCEB47-7140-4682-8DBF-7667BE28FC9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EA931BD3-5A56-42F2-B6B5-647B28D1CF9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820E4C8E-4190-498D-9556-6DA668A81F9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 xmlns:a16="http://schemas.microsoft.com/office/drawing/2014/main" id="{54B2F30F-0B57-4D60-A087-CD6A471F687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 xmlns:a16="http://schemas.microsoft.com/office/drawing/2014/main" id="{FC5E8C73-ED41-4214-AEE6-3C5F493846A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 xmlns:a16="http://schemas.microsoft.com/office/drawing/2014/main" id="{B1F94534-FE3E-476C-870B-E714E4A6686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 xmlns:a16="http://schemas.microsoft.com/office/drawing/2014/main" id="{8DE6C1B0-4D58-4937-B2B7-B1207CA18FA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sp>
        <p:nvSpPr>
          <p:cNvPr id="2" name="Τίτλος 1">
            <a:extLst>
              <a:ext uri="{FF2B5EF4-FFF2-40B4-BE49-F238E27FC236}">
                <a16:creationId xmlns="" xmlns:a16="http://schemas.microsoft.com/office/drawing/2014/main" id="{FD76A4E7-9F67-DEB3-98EF-1FA485B305E9}"/>
              </a:ext>
            </a:extLst>
          </p:cNvPr>
          <p:cNvSpPr>
            <a:spLocks noGrp="1"/>
          </p:cNvSpPr>
          <p:nvPr>
            <p:ph type="title"/>
          </p:nvPr>
        </p:nvSpPr>
        <p:spPr>
          <a:xfrm>
            <a:off x="838200" y="1391619"/>
            <a:ext cx="4974771" cy="4042196"/>
          </a:xfrm>
        </p:spPr>
        <p:txBody>
          <a:bodyPr>
            <a:normAutofit/>
          </a:bodyPr>
          <a:lstStyle/>
          <a:p>
            <a:pPr algn="ctr">
              <a:spcBef>
                <a:spcPts val="1000"/>
              </a:spcBef>
            </a:pPr>
            <a:r>
              <a:rPr lang="el-GR" dirty="0">
                <a:ea typeface="Source Sans Pro"/>
              </a:rPr>
              <a:t>Δημιουργία </a:t>
            </a:r>
            <a:br>
              <a:rPr lang="el-GR" dirty="0">
                <a:ea typeface="Source Sans Pro"/>
              </a:rPr>
            </a:br>
            <a:r>
              <a:rPr lang="el-GR" dirty="0" err="1">
                <a:ea typeface="Source Sans Pro"/>
              </a:rPr>
              <a:t>qr</a:t>
            </a:r>
            <a:r>
              <a:rPr lang="el-GR" dirty="0">
                <a:ea typeface="Source Sans Pro"/>
              </a:rPr>
              <a:t> </a:t>
            </a:r>
            <a:r>
              <a:rPr lang="el-GR" dirty="0" err="1">
                <a:ea typeface="Source Sans Pro"/>
              </a:rPr>
              <a:t>codes</a:t>
            </a:r>
            <a:r>
              <a:rPr lang="en-US" dirty="0"/>
              <a:t/>
            </a:r>
            <a:br>
              <a:rPr lang="en-US" dirty="0"/>
            </a:br>
            <a:r>
              <a:rPr lang="el-GR" dirty="0">
                <a:ea typeface="+mj-lt"/>
              </a:rPr>
              <a:t/>
            </a:r>
            <a:br>
              <a:rPr lang="el-GR" dirty="0">
                <a:ea typeface="+mj-lt"/>
              </a:rPr>
            </a:br>
            <a:r>
              <a:rPr lang="en-US" sz="3200" dirty="0">
                <a:ea typeface="+mj-lt"/>
                <a:cs typeface="+mj-lt"/>
              </a:rPr>
              <a:t>qr-code-generator.com</a:t>
            </a:r>
            <a:endParaRPr lang="el-GR" sz="3200" dirty="0">
              <a:ea typeface="+mj-lt"/>
              <a:cs typeface="+mj-lt"/>
            </a:endParaRPr>
          </a:p>
          <a:p>
            <a:pPr algn="ctr"/>
            <a:endParaRPr lang="el-GR" dirty="0">
              <a:ea typeface="Source Sans Pro"/>
            </a:endParaRPr>
          </a:p>
        </p:txBody>
      </p:sp>
      <p:pic>
        <p:nvPicPr>
          <p:cNvPr id="3" name="Εικόνα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3183" y="3948800"/>
            <a:ext cx="1493174" cy="252744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Εικόνα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1080" y="430805"/>
            <a:ext cx="2386033" cy="218162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Εικόνα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00143" y="3579000"/>
            <a:ext cx="2055212" cy="296224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1" name="Εικόνα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71072" y="4165097"/>
            <a:ext cx="2035629" cy="21683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Εικόνα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0784" y="258030"/>
            <a:ext cx="1980548" cy="252718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6733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1505DD59-4FC3-8EA1-4E28-0D03C75ACFD1}"/>
              </a:ext>
            </a:extLst>
          </p:cNvPr>
          <p:cNvSpPr>
            <a:spLocks noGrp="1"/>
          </p:cNvSpPr>
          <p:nvPr>
            <p:ph type="title"/>
          </p:nvPr>
        </p:nvSpPr>
        <p:spPr>
          <a:xfrm>
            <a:off x="1676400" y="2320925"/>
            <a:ext cx="8534400" cy="1325563"/>
          </a:xfrm>
        </p:spPr>
        <p:txBody>
          <a:bodyPr/>
          <a:lstStyle/>
          <a:p>
            <a:r>
              <a:rPr lang="el-GR" smtClean="0">
                <a:ea typeface="Source Sans Pro"/>
                <a:hlinkClick r:id="rId3"/>
              </a:rPr>
              <a:t>Παρουσίαση εφαρμογής - βίντεο</a:t>
            </a:r>
            <a:endParaRPr lang="el-GR" dirty="0">
              <a:ea typeface="Source Sans Pro"/>
            </a:endParaRPr>
          </a:p>
        </p:txBody>
      </p:sp>
    </p:spTree>
    <p:extLst>
      <p:ext uri="{BB962C8B-B14F-4D97-AF65-F5344CB8AC3E}">
        <p14:creationId xmlns:p14="http://schemas.microsoft.com/office/powerpoint/2010/main" val="21933421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 xmlns:a16="http://schemas.microsoft.com/office/drawing/2014/main" id="{5A0118C5-4F8D-4CF4-BADD-53FEACC6C4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9" name="Group 58">
            <a:extLst>
              <a:ext uri="{FF2B5EF4-FFF2-40B4-BE49-F238E27FC236}">
                <a16:creationId xmlns="" xmlns:a16="http://schemas.microsoft.com/office/drawing/2014/main" id="{2A638C7D-9088-41A9-88A0-7357157BC16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31180" y="1109243"/>
            <a:ext cx="4842710" cy="4842710"/>
            <a:chOff x="1881974" y="1174396"/>
            <a:chExt cx="5290997" cy="5290997"/>
          </a:xfrm>
        </p:grpSpPr>
        <p:sp>
          <p:nvSpPr>
            <p:cNvPr id="60" name="Oval 59">
              <a:extLst>
                <a:ext uri="{FF2B5EF4-FFF2-40B4-BE49-F238E27FC236}">
                  <a16:creationId xmlns="" xmlns:a16="http://schemas.microsoft.com/office/drawing/2014/main" id="{9714B173-1D32-4BBC-A685-1F5D257ABD7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 xmlns:a16="http://schemas.microsoft.com/office/drawing/2014/main" id="{BEF82DD1-2343-4F41-B6A7-A6489A713E9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881974" y="1174396"/>
              <a:ext cx="5290997" cy="5290997"/>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63" name="Oval 62">
            <a:extLst>
              <a:ext uri="{FF2B5EF4-FFF2-40B4-BE49-F238E27FC236}">
                <a16:creationId xmlns="" xmlns:a16="http://schemas.microsoft.com/office/drawing/2014/main" id="{4E0A5C5C-2A95-428E-9F6A-0D29EBD57C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80270" y="1095407"/>
            <a:ext cx="4754948" cy="4754948"/>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 xmlns:a16="http://schemas.microsoft.com/office/drawing/2014/main" id="{3F219210-B16A-47B6-9AA8-207DAFF37E6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377893"/>
            <a:ext cx="1861854" cy="717514"/>
            <a:chOff x="0" y="377893"/>
            <a:chExt cx="1861854" cy="717514"/>
          </a:xfrm>
          <a:solidFill>
            <a:schemeClr val="tx1"/>
          </a:solidFill>
        </p:grpSpPr>
        <p:sp>
          <p:nvSpPr>
            <p:cNvPr id="66" name="Freeform: Shape 65">
              <a:extLst>
                <a:ext uri="{FF2B5EF4-FFF2-40B4-BE49-F238E27FC236}">
                  <a16:creationId xmlns="" xmlns:a16="http://schemas.microsoft.com/office/drawing/2014/main" id="{C5A741B9-65EC-4C5B-9FE0-4A18575771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67" name="Freeform: Shape 66">
              <a:extLst>
                <a:ext uri="{FF2B5EF4-FFF2-40B4-BE49-F238E27FC236}">
                  <a16:creationId xmlns="" xmlns:a16="http://schemas.microsoft.com/office/drawing/2014/main" id="{C0BB4301-41FA-4453-956F-A11CC664B68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52" name="Εικόνα 52" descr="Εικόνα που περιέχει κείμενο, στιγμιότυπο οθόνης, επαγγελματική κάρτα&#10;&#10;Περιγραφή που δημιουργήθηκε αυτόματα">
            <a:extLst>
              <a:ext uri="{FF2B5EF4-FFF2-40B4-BE49-F238E27FC236}">
                <a16:creationId xmlns="" xmlns:a16="http://schemas.microsoft.com/office/drawing/2014/main" id="{DF7E16BE-D604-5C9D-E890-B7F4EA6D0FED}"/>
              </a:ext>
            </a:extLst>
          </p:cNvPr>
          <p:cNvPicPr>
            <a:picLocks noChangeAspect="1"/>
          </p:cNvPicPr>
          <p:nvPr/>
        </p:nvPicPr>
        <p:blipFill rotWithShape="1">
          <a:blip r:embed="rId3"/>
          <a:srcRect l="3704" t="5769" r="2222" b="8077"/>
          <a:stretch/>
        </p:blipFill>
        <p:spPr>
          <a:xfrm>
            <a:off x="2065827" y="1461649"/>
            <a:ext cx="2312117" cy="4022909"/>
          </a:xfrm>
          <a:prstGeom prst="rect">
            <a:avLst/>
          </a:prstGeom>
        </p:spPr>
      </p:pic>
      <p:grpSp>
        <p:nvGrpSpPr>
          <p:cNvPr id="69" name="Graphic 185">
            <a:extLst>
              <a:ext uri="{FF2B5EF4-FFF2-40B4-BE49-F238E27FC236}">
                <a16:creationId xmlns="" xmlns:a16="http://schemas.microsoft.com/office/drawing/2014/main" id="{582A903B-6B78-4F0A-B7C9-3D80499020B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70" name="Freeform: Shape 69">
              <a:extLst>
                <a:ext uri="{FF2B5EF4-FFF2-40B4-BE49-F238E27FC236}">
                  <a16:creationId xmlns="" xmlns:a16="http://schemas.microsoft.com/office/drawing/2014/main" id="{D510EA93-8F64-42C8-A630-D449506E95E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06CB53FC-E4DA-4001-928B-9998A85EA5B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D210B969-4FDF-4AAC-9397-63D5434958D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 xmlns:a16="http://schemas.microsoft.com/office/drawing/2014/main" id="{570B3EF0-84EA-4F47-86A3-1EA1F644A49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259369A8-EF57-42A1-8EC8-F6A9F92A3AD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aphicFrame>
        <p:nvGraphicFramePr>
          <p:cNvPr id="4" name="Διάγραμμα 3">
            <a:extLst>
              <a:ext uri="{FF2B5EF4-FFF2-40B4-BE49-F238E27FC236}">
                <a16:creationId xmlns="" xmlns:a16="http://schemas.microsoft.com/office/drawing/2014/main" id="{0D808577-8F1E-C9D0-627C-1651CB33BD2D}"/>
              </a:ext>
            </a:extLst>
          </p:cNvPr>
          <p:cNvGraphicFramePr/>
          <p:nvPr>
            <p:extLst>
              <p:ext uri="{D42A27DB-BD31-4B8C-83A1-F6EECF244321}">
                <p14:modId xmlns:p14="http://schemas.microsoft.com/office/powerpoint/2010/main" val="926068854"/>
              </p:ext>
            </p:extLst>
          </p:nvPr>
        </p:nvGraphicFramePr>
        <p:xfrm>
          <a:off x="6234868" y="1820369"/>
          <a:ext cx="5217173"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6588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250"/>
                                  </p:stCondLst>
                                  <p:childTnLst>
                                    <p:set>
                                      <p:cBhvr>
                                        <p:cTn id="6" dur="1" fill="hold">
                                          <p:stCondLst>
                                            <p:cond delay="0"/>
                                          </p:stCondLst>
                                        </p:cTn>
                                        <p:tgtEl>
                                          <p:spTgt spid="4">
                                            <p:graphicEl>
                                              <a:dgm id="{4E776ABF-20E3-4248-998A-73A9BFE41E38}"/>
                                            </p:graphicEl>
                                          </p:spTgt>
                                        </p:tgtEl>
                                        <p:attrNameLst>
                                          <p:attrName>style.visibility</p:attrName>
                                        </p:attrNameLst>
                                      </p:cBhvr>
                                      <p:to>
                                        <p:strVal val="visible"/>
                                      </p:to>
                                    </p:set>
                                    <p:animEffect transition="in" filter="circle(in)">
                                      <p:cBhvr>
                                        <p:cTn id="7" dur="2000"/>
                                        <p:tgtEl>
                                          <p:spTgt spid="4">
                                            <p:graphicEl>
                                              <a:dgm id="{4E776ABF-20E3-4248-998A-73A9BFE41E3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3250"/>
                                  </p:stCondLst>
                                  <p:childTnLst>
                                    <p:set>
                                      <p:cBhvr>
                                        <p:cTn id="11" dur="1" fill="hold">
                                          <p:stCondLst>
                                            <p:cond delay="0"/>
                                          </p:stCondLst>
                                        </p:cTn>
                                        <p:tgtEl>
                                          <p:spTgt spid="4">
                                            <p:graphicEl>
                                              <a:dgm id="{832256F1-39D7-4861-A0B3-F0A5CCA4F3A3}"/>
                                            </p:graphicEl>
                                          </p:spTgt>
                                        </p:tgtEl>
                                        <p:attrNameLst>
                                          <p:attrName>style.visibility</p:attrName>
                                        </p:attrNameLst>
                                      </p:cBhvr>
                                      <p:to>
                                        <p:strVal val="visible"/>
                                      </p:to>
                                    </p:set>
                                    <p:animEffect transition="in" filter="circle(in)">
                                      <p:cBhvr>
                                        <p:cTn id="12" dur="2000"/>
                                        <p:tgtEl>
                                          <p:spTgt spid="4">
                                            <p:graphicEl>
                                              <a:dgm id="{832256F1-39D7-4861-A0B3-F0A5CCA4F3A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2">
            <a:extLst>
              <a:ext uri="{FF2B5EF4-FFF2-40B4-BE49-F238E27FC236}">
                <a16:creationId xmlns="" xmlns:a16="http://schemas.microsoft.com/office/drawing/2014/main" id="{16653BA3-9585-F306-5185-C932E8DB4D45}"/>
              </a:ext>
            </a:extLst>
          </p:cNvPr>
          <p:cNvPicPr>
            <a:picLocks noChangeAspect="1"/>
          </p:cNvPicPr>
          <p:nvPr/>
        </p:nvPicPr>
        <p:blipFill>
          <a:blip r:embed="rId3"/>
          <a:stretch>
            <a:fillRect/>
          </a:stretch>
        </p:blipFill>
        <p:spPr>
          <a:xfrm>
            <a:off x="-5751" y="-2563"/>
            <a:ext cx="12217878" cy="6877503"/>
          </a:xfrm>
          <a:prstGeom prst="rect">
            <a:avLst/>
          </a:prstGeom>
        </p:spPr>
      </p:pic>
    </p:spTree>
    <p:extLst>
      <p:ext uri="{BB962C8B-B14F-4D97-AF65-F5344CB8AC3E}">
        <p14:creationId xmlns:p14="http://schemas.microsoft.com/office/powerpoint/2010/main" val="1618206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FunkyShapesDarkVTI">
  <a:themeElements>
    <a:clrScheme name="Custom 4">
      <a:dk1>
        <a:srgbClr val="FFFFFF"/>
      </a:dk1>
      <a:lt1>
        <a:srgbClr val="000000"/>
      </a:lt1>
      <a:dk2>
        <a:srgbClr val="F3FFF8"/>
      </a:dk2>
      <a:lt2>
        <a:srgbClr val="2D2D2D"/>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FunkyShapesDarkVTI" id="{84637DF0-7D2D-4F20-816C-4D6C45F3FAF2}" vid="{0EF594EE-C33F-480F-80E7-D4F74C1C30EB}"/>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418</Words>
  <Application>Microsoft Office PowerPoint</Application>
  <PresentationFormat>Προσαρμογή</PresentationFormat>
  <Paragraphs>58</Paragraphs>
  <Slides>12</Slides>
  <Notes>12</Notes>
  <HiddenSlides>0</HiddenSlides>
  <MMClips>0</MMClips>
  <ScaleCrop>false</ScaleCrop>
  <HeadingPairs>
    <vt:vector size="4" baseType="variant">
      <vt:variant>
        <vt:lpstr>Θέμα</vt:lpstr>
      </vt:variant>
      <vt:variant>
        <vt:i4>1</vt:i4>
      </vt:variant>
      <vt:variant>
        <vt:lpstr>Τίτλοι διαφανειών</vt:lpstr>
      </vt:variant>
      <vt:variant>
        <vt:i4>12</vt:i4>
      </vt:variant>
    </vt:vector>
  </HeadingPairs>
  <TitlesOfParts>
    <vt:vector size="13" baseType="lpstr">
      <vt:lpstr>FunkyShapesDarkVTI</vt:lpstr>
      <vt:lpstr>Παρουσίαση του PowerPoint</vt:lpstr>
      <vt:lpstr>Ενεργεια</vt:lpstr>
      <vt:lpstr>Έρευνα - Καύση απορριμμάτων στο εξωτερικό </vt:lpstr>
      <vt:lpstr> Ανάλυση  αναγκών έρευνας   </vt:lpstr>
      <vt:lpstr>Παρουσίαση του PowerPoint</vt:lpstr>
      <vt:lpstr>Επίσκεψη στην ΗΛΕΚΤΩΡ</vt:lpstr>
      <vt:lpstr>Τροφή για σκέψη </vt:lpstr>
      <vt:lpstr>Πρόταση</vt:lpstr>
      <vt:lpstr>Δημιουργία  qr codes  qr-code-generator.com </vt:lpstr>
      <vt:lpstr>Παρουσίαση εφαρμογής - βίντεο</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
  <cp:lastModifiedBy>Eftychia Iliadou</cp:lastModifiedBy>
  <cp:revision>292</cp:revision>
  <dcterms:created xsi:type="dcterms:W3CDTF">2023-04-09T21:42:20Z</dcterms:created>
  <dcterms:modified xsi:type="dcterms:W3CDTF">2023-04-27T10:56:03Z</dcterms:modified>
</cp:coreProperties>
</file>